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4" r:id="rId12"/>
    <p:sldId id="270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3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4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9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3A9E-E1F4-42C5-906C-AC6AE90A2CE8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98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gryazhoo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6834" y="3351531"/>
            <a:ext cx="3918329" cy="1655762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AnalogYouTube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41" y="0"/>
            <a:ext cx="4085122" cy="32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F5B2-D5C9-442F-9C3F-20CAEA0F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043" y="302982"/>
            <a:ext cx="4523913" cy="1325563"/>
          </a:xfrm>
        </p:spPr>
        <p:txBody>
          <a:bodyPr/>
          <a:lstStyle/>
          <a:p>
            <a:pPr algn="ctr"/>
            <a:r>
              <a:rPr lang="ru-RU" dirty="0"/>
              <a:t>Окно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1EBE94-DCDF-48DD-9888-64B2B223A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026" y="1825625"/>
            <a:ext cx="8472469" cy="4351338"/>
          </a:xfrm>
        </p:spPr>
      </p:pic>
    </p:spTree>
    <p:extLst>
      <p:ext uri="{BB962C8B-B14F-4D97-AF65-F5344CB8AC3E}">
        <p14:creationId xmlns:p14="http://schemas.microsoft.com/office/powerpoint/2010/main" val="289862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9533E-FC15-4FE7-98F6-DC89EAB2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187" y="231960"/>
            <a:ext cx="8971625" cy="1325563"/>
          </a:xfrm>
        </p:spPr>
        <p:txBody>
          <a:bodyPr/>
          <a:lstStyle/>
          <a:p>
            <a:r>
              <a:rPr lang="ru-RU" dirty="0"/>
              <a:t>Окно авторизованного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F1DDA-C167-4DAA-8C2C-0242D8A9D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978" y="1967668"/>
            <a:ext cx="8698042" cy="4351338"/>
          </a:xfrm>
        </p:spPr>
      </p:pic>
    </p:spTree>
    <p:extLst>
      <p:ext uri="{BB962C8B-B14F-4D97-AF65-F5344CB8AC3E}">
        <p14:creationId xmlns:p14="http://schemas.microsoft.com/office/powerpoint/2010/main" val="23113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A0AF7-4728-45E1-8756-EC053D5B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518" y="365125"/>
            <a:ext cx="7918881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Начальное окно чата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013DC3D-25A5-4443-BE3E-4B47CE0C5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919" y="1816747"/>
            <a:ext cx="8450162" cy="4351338"/>
          </a:xfrm>
        </p:spPr>
      </p:pic>
    </p:spTree>
    <p:extLst>
      <p:ext uri="{BB962C8B-B14F-4D97-AF65-F5344CB8AC3E}">
        <p14:creationId xmlns:p14="http://schemas.microsoft.com/office/powerpoint/2010/main" val="275170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4573E-B175-45D1-B172-570C9D09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152" y="231960"/>
            <a:ext cx="5047695" cy="1325563"/>
          </a:xfrm>
        </p:spPr>
        <p:txBody>
          <a:bodyPr/>
          <a:lstStyle/>
          <a:p>
            <a:r>
              <a:rPr lang="ru-RU" dirty="0"/>
              <a:t>Окно создания чата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855D369-15C6-4C33-8D46-C4B709B9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154" y="1825625"/>
            <a:ext cx="8463690" cy="4351338"/>
          </a:xfrm>
        </p:spPr>
      </p:pic>
    </p:spTree>
    <p:extLst>
      <p:ext uri="{BB962C8B-B14F-4D97-AF65-F5344CB8AC3E}">
        <p14:creationId xmlns:p14="http://schemas.microsoft.com/office/powerpoint/2010/main" val="21579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B142-89DB-463A-B264-469E46B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331" y="294104"/>
            <a:ext cx="4275338" cy="1325563"/>
          </a:xfrm>
        </p:spPr>
        <p:txBody>
          <a:bodyPr/>
          <a:lstStyle/>
          <a:p>
            <a:r>
              <a:rPr lang="ru-RU" dirty="0"/>
              <a:t>Окно поиска чата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1484AE-79B5-46D8-91AB-1E4F13A2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657" y="1825625"/>
            <a:ext cx="8450685" cy="4351338"/>
          </a:xfrm>
        </p:spPr>
      </p:pic>
    </p:spTree>
    <p:extLst>
      <p:ext uri="{BB962C8B-B14F-4D97-AF65-F5344CB8AC3E}">
        <p14:creationId xmlns:p14="http://schemas.microsoft.com/office/powerpoint/2010/main" val="357424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C432D-35A5-424C-B992-87CF6514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47" y="249715"/>
            <a:ext cx="8066103" cy="1325563"/>
          </a:xfrm>
        </p:spPr>
        <p:txBody>
          <a:bodyPr/>
          <a:lstStyle/>
          <a:p>
            <a:r>
              <a:rPr lang="ru-RU" dirty="0"/>
              <a:t>Коммуникация в созданном чате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F387A5-B420-4D24-B374-E30F8D799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763" y="1825625"/>
            <a:ext cx="8472469" cy="4351338"/>
          </a:xfrm>
        </p:spPr>
      </p:pic>
    </p:spTree>
    <p:extLst>
      <p:ext uri="{BB962C8B-B14F-4D97-AF65-F5344CB8AC3E}">
        <p14:creationId xmlns:p14="http://schemas.microsoft.com/office/powerpoint/2010/main" val="78020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8D0EE-BDC7-4E08-A43E-1CB1871C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941" y="169816"/>
            <a:ext cx="3130118" cy="1325563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161C5-D6CD-4051-8545-42852AF8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 результате был разработан видео-хостинг с возможностью коммуникации между пользователями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24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3889" y="453824"/>
            <a:ext cx="3764222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966" y="2764808"/>
            <a:ext cx="10778067" cy="32612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Молин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https://vk.com/dmitriymolin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Бондаренко Владимир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https://vk.com/gryazhooo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6" y="410280"/>
            <a:ext cx="559646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2"/>
            <a:ext cx="10515600" cy="2881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Исходя из современной ситуацией в мире, </a:t>
            </a:r>
            <a:r>
              <a:rPr lang="en-US" dirty="0"/>
              <a:t>YouTube </a:t>
            </a:r>
            <a:r>
              <a:rPr lang="ru-RU" dirty="0"/>
              <a:t>может быть вовсе заблокирован на территории РФ. Но пользователям все равно хотелось бы просматривать видео, самим создавать видео.</a:t>
            </a:r>
            <a:endParaRPr lang="en-US" dirty="0"/>
          </a:p>
          <a:p>
            <a:pPr marL="0" indent="0">
              <a:buNone/>
            </a:pPr>
            <a:r>
              <a:rPr lang="ru-RU" sz="2800" b="1" dirty="0">
                <a:cs typeface="Times New Roman" panose="02020603050405020304" pitchFamily="18" charset="0"/>
              </a:rPr>
              <a:t>Актуальность данной работы</a:t>
            </a:r>
            <a:r>
              <a:rPr lang="ru-RU" sz="2800" dirty="0">
                <a:cs typeface="Times New Roman" panose="02020603050405020304" pitchFamily="18" charset="0"/>
              </a:rPr>
              <a:t> обусловлена востребованностью создания отечественного видеохостинга который может функционировать независимо от ситуаций в мире.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1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5" y="294871"/>
            <a:ext cx="559646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3"/>
            <a:ext cx="10515600" cy="2233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Главной задачей является создание сайта, в котором</a:t>
            </a:r>
            <a:r>
              <a:rPr lang="en-US" dirty="0"/>
              <a:t> </a:t>
            </a:r>
            <a:r>
              <a:rPr lang="ru-RU" dirty="0"/>
              <a:t>пользователь мог бы создавать аккаунты, загружать видео, просматривать видео других пользователей ставить лайки и писать комментарии</a:t>
            </a:r>
            <a:r>
              <a:rPr lang="en-US" dirty="0"/>
              <a:t>. </a:t>
            </a:r>
            <a:r>
              <a:rPr lang="ru-RU" dirty="0"/>
              <a:t>Но делать это хотелось не на каком то зарубежном сайте, а на родном Российском.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923" y="203479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задач: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1503" y="1689379"/>
            <a:ext cx="9601200" cy="4370196"/>
          </a:xfrm>
        </p:spPr>
        <p:txBody>
          <a:bodyPr>
            <a:normAutofit fontScale="40000" lnSpcReduction="20000"/>
          </a:bodyPr>
          <a:lstStyle/>
          <a:p>
            <a:r>
              <a:rPr lang="en-US" sz="11100" dirty="0"/>
              <a:t>Front-end</a:t>
            </a:r>
            <a:r>
              <a:rPr lang="ru-RU" sz="11100" dirty="0"/>
              <a:t>: система должна иметь простой понятный дизайн, выполненный в неброских цветах</a:t>
            </a:r>
            <a:r>
              <a:rPr lang="en-US" sz="11100" dirty="0"/>
              <a:t>;</a:t>
            </a:r>
          </a:p>
          <a:p>
            <a:r>
              <a:rPr lang="ru-RU" sz="11100" dirty="0"/>
              <a:t>Разработанная база данных находится на удалённом сервере</a:t>
            </a:r>
            <a:r>
              <a:rPr lang="en-US" sz="11100" dirty="0"/>
              <a:t>;</a:t>
            </a:r>
            <a:endParaRPr lang="ru-RU" sz="11100" dirty="0"/>
          </a:p>
          <a:p>
            <a:r>
              <a:rPr lang="ru-RU" sz="11100" dirty="0"/>
              <a:t>Связь между </a:t>
            </a:r>
            <a:r>
              <a:rPr lang="en-US" sz="11100" dirty="0"/>
              <a:t>front-end </a:t>
            </a:r>
            <a:r>
              <a:rPr lang="ru-RU" sz="11100" dirty="0"/>
              <a:t>и </a:t>
            </a:r>
            <a:r>
              <a:rPr lang="en-US" sz="11100" dirty="0"/>
              <a:t>back-end </a:t>
            </a:r>
            <a:r>
              <a:rPr lang="ru-RU" sz="11100" dirty="0"/>
              <a:t>частями приложения</a:t>
            </a:r>
            <a:r>
              <a:rPr lang="en-US" sz="11100" dirty="0"/>
              <a:t>.</a:t>
            </a:r>
            <a:endParaRPr lang="ru-RU" sz="111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96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C42AF-C0AC-45E3-91CB-363D5628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076" y="178694"/>
            <a:ext cx="7213847" cy="1325563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9DC7C-0537-45D7-AC12-B5512E7B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836" y="3032988"/>
            <a:ext cx="2668480" cy="32080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Youtube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ru-RU" sz="1600" dirty="0"/>
              <a:t>Возможность просмотра видео в высоком разрешении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ru-RU" sz="1600" dirty="0"/>
              <a:t>Быстрота работы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ru-RU" sz="1600" dirty="0"/>
              <a:t>Удобство интерфейса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ru-RU" sz="1600" dirty="0"/>
              <a:t>Невозможность коммуникации с другими пользователями напрямую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4767F-91FB-4BA4-AEBC-32644E9B9CB4}"/>
              </a:ext>
            </a:extLst>
          </p:cNvPr>
          <p:cNvSpPr txBox="1"/>
          <p:nvPr/>
        </p:nvSpPr>
        <p:spPr>
          <a:xfrm>
            <a:off x="7761302" y="3032988"/>
            <a:ext cx="292741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₊"/>
            </a:pPr>
            <a:r>
              <a:rPr lang="ru-RU" dirty="0"/>
              <a:t> </a:t>
            </a:r>
            <a:r>
              <a:rPr lang="ru-RU" sz="1600" dirty="0"/>
              <a:t>Возможность коммуникации с другими пользователями напрямую как с помощью голоса, так и через текстовые сообщения </a:t>
            </a:r>
          </a:p>
          <a:p>
            <a:pPr marL="285750" indent="-285750">
              <a:buFont typeface="Calibri" panose="020F0502020204030204" pitchFamily="34" charset="0"/>
              <a:buChar char="₊"/>
            </a:pPr>
            <a:r>
              <a:rPr lang="ru-RU" sz="1600" dirty="0"/>
              <a:t>Высокое качество звука в голосовых каналов связи</a:t>
            </a:r>
          </a:p>
          <a:p>
            <a:pPr marL="285750" indent="-285750">
              <a:buFont typeface="Calibri" panose="020F0502020204030204" pitchFamily="34" charset="0"/>
              <a:buChar char="₋"/>
            </a:pPr>
            <a:r>
              <a:rPr lang="ru-RU" sz="1600" dirty="0"/>
              <a:t>Невозможность загружать видео больше 8</a:t>
            </a:r>
            <a:r>
              <a:rPr lang="en-US" sz="1600" dirty="0"/>
              <a:t> </a:t>
            </a:r>
            <a:r>
              <a:rPr lang="ru-RU" sz="1600" dirty="0"/>
              <a:t>Мб бесплатно</a:t>
            </a:r>
          </a:p>
        </p:txBody>
      </p:sp>
      <p:pic>
        <p:nvPicPr>
          <p:cNvPr id="1026" name="Picture 2" descr="YouTube Logo, symbol, meaning, history, PNG, br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1" y="1084532"/>
            <a:ext cx="3773790" cy="212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 Logo History: Make Your Own Logo + Start A Community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621" y="1504257"/>
            <a:ext cx="3252773" cy="13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7F2D5-9B9F-4E9F-BB6D-3FF339E7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0BB24-BFFF-408E-ABEF-74F63CBB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Front-end:</a:t>
            </a:r>
            <a:r>
              <a:rPr lang="ru-RU" sz="4000" dirty="0"/>
              <a:t> </a:t>
            </a:r>
            <a:r>
              <a:rPr lang="en-US" sz="4000" dirty="0"/>
              <a:t>HTML, CSS, JS</a:t>
            </a:r>
            <a:endParaRPr lang="ru-RU" sz="4000" dirty="0"/>
          </a:p>
          <a:p>
            <a:r>
              <a:rPr lang="en-US" sz="4000" dirty="0"/>
              <a:t>Back-end: </a:t>
            </a:r>
            <a:r>
              <a:rPr lang="en-US" sz="4000" dirty="0" smtClean="0"/>
              <a:t>Django</a:t>
            </a:r>
          </a:p>
          <a:p>
            <a:r>
              <a:rPr lang="en-US" sz="4000" dirty="0" smtClean="0"/>
              <a:t>DB: PostgreSQL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782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CFB49-2C28-4A6A-9E6F-D97FB3C7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114" y="294104"/>
            <a:ext cx="4461769" cy="1325563"/>
          </a:xfrm>
        </p:spPr>
        <p:txBody>
          <a:bodyPr/>
          <a:lstStyle/>
          <a:p>
            <a:pPr algn="ctr"/>
            <a:r>
              <a:rPr lang="ru-RU" dirty="0"/>
              <a:t>Главная страница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CD67D90-BEC7-46D0-8CE0-57F7F3AE6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154" y="1825625"/>
            <a:ext cx="8411691" cy="4351338"/>
          </a:xfrm>
        </p:spPr>
      </p:pic>
    </p:spTree>
    <p:extLst>
      <p:ext uri="{BB962C8B-B14F-4D97-AF65-F5344CB8AC3E}">
        <p14:creationId xmlns:p14="http://schemas.microsoft.com/office/powerpoint/2010/main" val="359814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F2DF0-A7D7-48E4-AF8F-E229A7F7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410" y="285226"/>
            <a:ext cx="4577179" cy="1325563"/>
          </a:xfrm>
        </p:spPr>
        <p:txBody>
          <a:bodyPr/>
          <a:lstStyle/>
          <a:p>
            <a:pPr algn="ctr"/>
            <a:r>
              <a:rPr lang="ru-RU" dirty="0"/>
              <a:t>Окно авторизации</a:t>
            </a:r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E5877F57-7484-4C7F-9356-A0BDF4D9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01" y="1772359"/>
            <a:ext cx="8463938" cy="4351338"/>
          </a:xfrm>
        </p:spPr>
      </p:pic>
    </p:spTree>
    <p:extLst>
      <p:ext uri="{BB962C8B-B14F-4D97-AF65-F5344CB8AC3E}">
        <p14:creationId xmlns:p14="http://schemas.microsoft.com/office/powerpoint/2010/main" val="3687402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224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AnalogYoutube Наша команда</vt:lpstr>
      <vt:lpstr>Analog YouTube Актуальность проекта</vt:lpstr>
      <vt:lpstr>Analog YouTube Постановка задачи</vt:lpstr>
      <vt:lpstr>Для реализации задач:</vt:lpstr>
      <vt:lpstr>Анализ предметной области:</vt:lpstr>
      <vt:lpstr>Средства реализации:</vt:lpstr>
      <vt:lpstr>Главная страница</vt:lpstr>
      <vt:lpstr>Окно авторизации</vt:lpstr>
      <vt:lpstr>Окно регистрации</vt:lpstr>
      <vt:lpstr>Окно авторизованного пользователя</vt:lpstr>
      <vt:lpstr>Начальное окно чата </vt:lpstr>
      <vt:lpstr>Окно создания чата</vt:lpstr>
      <vt:lpstr>Окно поиска чата</vt:lpstr>
      <vt:lpstr>Коммуникация в созданном чате</vt:lpstr>
      <vt:lpstr>Заключение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Дмитрий</cp:lastModifiedBy>
  <cp:revision>19</cp:revision>
  <dcterms:created xsi:type="dcterms:W3CDTF">2022-11-16T18:40:18Z</dcterms:created>
  <dcterms:modified xsi:type="dcterms:W3CDTF">2023-03-14T15:59:10Z</dcterms:modified>
</cp:coreProperties>
</file>