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2"/>
  </p:notesMasterIdLst>
  <p:sldIdLst>
    <p:sldId id="257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0"/>
    <p:restoredTop sz="93750"/>
  </p:normalViewPr>
  <p:slideViewPr>
    <p:cSldViewPr snapToGrid="0">
      <p:cViewPr varScale="1">
        <p:scale>
          <a:sx n="97" d="100"/>
          <a:sy n="97" d="100"/>
        </p:scale>
        <p:origin x="10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4D7B5-3478-49A9-8ED1-695F1C5D27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2E79E9-B707-40A5-BDFB-8AAEBD4C1EB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Help educators make ethical choices in the classroom and identify bias, inequity, and transparency issues in AI tools.</a:t>
          </a:r>
        </a:p>
      </dgm:t>
    </dgm:pt>
    <dgm:pt modelId="{75BB700A-0514-4D6D-AC23-6AA07961CDB3}" type="parTrans" cxnId="{53EF2293-1165-44AD-B934-43B109F8BF78}">
      <dgm:prSet/>
      <dgm:spPr/>
      <dgm:t>
        <a:bodyPr/>
        <a:lstStyle/>
        <a:p>
          <a:endParaRPr lang="en-US"/>
        </a:p>
      </dgm:t>
    </dgm:pt>
    <dgm:pt modelId="{2FBFC445-BED6-4018-9388-B0209BAF4300}" type="sibTrans" cxnId="{53EF2293-1165-44AD-B934-43B109F8BF78}">
      <dgm:prSet/>
      <dgm:spPr/>
      <dgm:t>
        <a:bodyPr/>
        <a:lstStyle/>
        <a:p>
          <a:endParaRPr lang="en-US"/>
        </a:p>
      </dgm:t>
    </dgm:pt>
    <dgm:pt modelId="{0A2A18C0-9450-443E-BC4C-2974F123AD3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Promote student data privacy rights, adhering to laws like </a:t>
          </a:r>
          <a:r>
            <a:rPr lang="en-US" b="1" dirty="0">
              <a:solidFill>
                <a:schemeClr val="tx1"/>
              </a:solidFill>
            </a:rPr>
            <a:t>FERPA</a:t>
          </a:r>
          <a:r>
            <a:rPr lang="en-US" dirty="0">
              <a:solidFill>
                <a:schemeClr val="tx1"/>
              </a:solidFill>
            </a:rPr>
            <a:t>, </a:t>
          </a:r>
          <a:r>
            <a:rPr lang="en-US" b="1" dirty="0">
              <a:solidFill>
                <a:schemeClr val="tx1"/>
              </a:solidFill>
            </a:rPr>
            <a:t>GDPR</a:t>
          </a:r>
          <a:r>
            <a:rPr lang="en-US" dirty="0">
              <a:solidFill>
                <a:schemeClr val="tx1"/>
              </a:solidFill>
            </a:rPr>
            <a:t>, and </a:t>
          </a:r>
          <a:r>
            <a:rPr lang="en-US" b="1" dirty="0">
              <a:solidFill>
                <a:schemeClr val="tx1"/>
              </a:solidFill>
            </a:rPr>
            <a:t>Title IX</a:t>
          </a:r>
          <a:r>
            <a:rPr lang="en-US" dirty="0">
              <a:solidFill>
                <a:schemeClr val="tx1"/>
              </a:solidFill>
            </a:rPr>
            <a:t>.</a:t>
          </a:r>
        </a:p>
      </dgm:t>
    </dgm:pt>
    <dgm:pt modelId="{E1FBECAC-1EFC-4C2B-A672-43B7FFFF869B}" type="parTrans" cxnId="{AADC1014-C0A5-4B34-AB9A-8077D6CA63E8}">
      <dgm:prSet/>
      <dgm:spPr/>
      <dgm:t>
        <a:bodyPr/>
        <a:lstStyle/>
        <a:p>
          <a:endParaRPr lang="en-US"/>
        </a:p>
      </dgm:t>
    </dgm:pt>
    <dgm:pt modelId="{0BB19A7E-102E-48A2-A017-B8BE311BE953}" type="sibTrans" cxnId="{AADC1014-C0A5-4B34-AB9A-8077D6CA63E8}">
      <dgm:prSet/>
      <dgm:spPr/>
      <dgm:t>
        <a:bodyPr/>
        <a:lstStyle/>
        <a:p>
          <a:endParaRPr lang="en-US"/>
        </a:p>
      </dgm:t>
    </dgm:pt>
    <dgm:pt modelId="{7DD4AF98-279C-4D13-BC1C-A0CFAEDB008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Empower teachers to make thoughtful, case-by-case decisions about AI in classrooms.</a:t>
          </a:r>
        </a:p>
      </dgm:t>
    </dgm:pt>
    <dgm:pt modelId="{061B9329-5573-47EC-BB9A-B5C729F166BA}" type="parTrans" cxnId="{2C8CEAF9-0400-4A16-A168-3929387077CB}">
      <dgm:prSet/>
      <dgm:spPr/>
      <dgm:t>
        <a:bodyPr/>
        <a:lstStyle/>
        <a:p>
          <a:endParaRPr lang="en-US"/>
        </a:p>
      </dgm:t>
    </dgm:pt>
    <dgm:pt modelId="{3ADA6660-F877-4AE1-BD05-F421312F9FB1}" type="sibTrans" cxnId="{2C8CEAF9-0400-4A16-A168-3929387077CB}">
      <dgm:prSet/>
      <dgm:spPr/>
      <dgm:t>
        <a:bodyPr/>
        <a:lstStyle/>
        <a:p>
          <a:endParaRPr lang="en-US"/>
        </a:p>
      </dgm:t>
    </dgm:pt>
    <dgm:pt modelId="{C3F609DB-6B32-4AB6-9A38-720478AA7CA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Model reflective, humble, and inquiry-driven thinking over providing "one-size-fits-all" answers.</a:t>
          </a:r>
        </a:p>
      </dgm:t>
    </dgm:pt>
    <dgm:pt modelId="{71DCD0CE-8B57-4ED9-A75F-8D985D28CCA5}" type="parTrans" cxnId="{A8C8D0D8-2C78-42B4-A03D-CFA26225F232}">
      <dgm:prSet/>
      <dgm:spPr/>
      <dgm:t>
        <a:bodyPr/>
        <a:lstStyle/>
        <a:p>
          <a:endParaRPr lang="en-US"/>
        </a:p>
      </dgm:t>
    </dgm:pt>
    <dgm:pt modelId="{11AB8430-9262-4497-AFDE-8A5B01341DD1}" type="sibTrans" cxnId="{A8C8D0D8-2C78-42B4-A03D-CFA26225F232}">
      <dgm:prSet/>
      <dgm:spPr/>
      <dgm:t>
        <a:bodyPr/>
        <a:lstStyle/>
        <a:p>
          <a:endParaRPr lang="en-US"/>
        </a:p>
      </dgm:t>
    </dgm:pt>
    <dgm:pt modelId="{2CCE68C2-A26E-46FE-8E13-BF581925557D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ReflectEd</a:t>
          </a:r>
          <a:r>
            <a:rPr lang="en-US" dirty="0">
              <a:solidFill>
                <a:schemeClr val="tx1"/>
              </a:solidFill>
            </a:rPr>
            <a:t> acts </a:t>
          </a:r>
          <a:r>
            <a:rPr lang="en-US" b="1" dirty="0">
              <a:solidFill>
                <a:schemeClr val="tx1"/>
              </a:solidFill>
            </a:rPr>
            <a:t>only</a:t>
          </a:r>
          <a:r>
            <a:rPr lang="en-US" dirty="0">
              <a:solidFill>
                <a:schemeClr val="tx1"/>
              </a:solidFill>
            </a:rPr>
            <a:t> as a guide, </a:t>
          </a:r>
          <a:r>
            <a:rPr lang="en-US" b="1" dirty="0">
              <a:solidFill>
                <a:schemeClr val="tx1"/>
              </a:solidFill>
            </a:rPr>
            <a:t>not</a:t>
          </a:r>
          <a:r>
            <a:rPr lang="en-US" dirty="0">
              <a:solidFill>
                <a:schemeClr val="tx1"/>
              </a:solidFill>
            </a:rPr>
            <a:t> a legal advisor, and emphasizes </a:t>
          </a:r>
          <a:r>
            <a:rPr lang="en-US" b="1" dirty="0">
              <a:solidFill>
                <a:schemeClr val="tx1"/>
              </a:solidFill>
            </a:rPr>
            <a:t>supporting human professional judgment</a:t>
          </a:r>
          <a:r>
            <a:rPr lang="en-US" dirty="0">
              <a:solidFill>
                <a:schemeClr val="tx1"/>
              </a:solidFill>
            </a:rPr>
            <a:t> over replacing it.</a:t>
          </a:r>
        </a:p>
      </dgm:t>
    </dgm:pt>
    <dgm:pt modelId="{6BF5E0E1-847B-497F-A2F7-26D8BBEF5104}" type="parTrans" cxnId="{355E4BDF-2815-444B-93F7-C46699ECE79C}">
      <dgm:prSet/>
      <dgm:spPr/>
      <dgm:t>
        <a:bodyPr/>
        <a:lstStyle/>
        <a:p>
          <a:endParaRPr lang="en-US"/>
        </a:p>
      </dgm:t>
    </dgm:pt>
    <dgm:pt modelId="{7DB99F9A-9B4A-4724-9249-DD64191B1732}" type="sibTrans" cxnId="{355E4BDF-2815-444B-93F7-C46699ECE79C}">
      <dgm:prSet/>
      <dgm:spPr/>
      <dgm:t>
        <a:bodyPr/>
        <a:lstStyle/>
        <a:p>
          <a:endParaRPr lang="en-US"/>
        </a:p>
      </dgm:t>
    </dgm:pt>
    <dgm:pt modelId="{FF3EC742-465A-4829-94CD-676050756539}" type="pres">
      <dgm:prSet presAssocID="{1794D7B5-3478-49A9-8ED1-695F1C5D27B5}" presName="linear" presStyleCnt="0">
        <dgm:presLayoutVars>
          <dgm:animLvl val="lvl"/>
          <dgm:resizeHandles val="exact"/>
        </dgm:presLayoutVars>
      </dgm:prSet>
      <dgm:spPr/>
    </dgm:pt>
    <dgm:pt modelId="{ACDCB339-E560-40D7-90D5-4D1E67F39298}" type="pres">
      <dgm:prSet presAssocID="{A02E79E9-B707-40A5-BDFB-8AAEBD4C1EB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061C50-5210-4E17-9296-D5C79DD913D5}" type="pres">
      <dgm:prSet presAssocID="{2FBFC445-BED6-4018-9388-B0209BAF4300}" presName="spacer" presStyleCnt="0"/>
      <dgm:spPr/>
    </dgm:pt>
    <dgm:pt modelId="{D146719E-48FD-4347-8593-2DC5F9F089AD}" type="pres">
      <dgm:prSet presAssocID="{0A2A18C0-9450-443E-BC4C-2974F123AD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AB74BEE-7EF6-49BA-AB4A-CCB173AFF3DA}" type="pres">
      <dgm:prSet presAssocID="{0BB19A7E-102E-48A2-A017-B8BE311BE953}" presName="spacer" presStyleCnt="0"/>
      <dgm:spPr/>
    </dgm:pt>
    <dgm:pt modelId="{A6CDC444-E11E-435E-B022-B3FEFBB6C2C8}" type="pres">
      <dgm:prSet presAssocID="{7DD4AF98-279C-4D13-BC1C-A0CFAEDB008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030F20A-88C1-4645-9567-C433FFEFC615}" type="pres">
      <dgm:prSet presAssocID="{3ADA6660-F877-4AE1-BD05-F421312F9FB1}" presName="spacer" presStyleCnt="0"/>
      <dgm:spPr/>
    </dgm:pt>
    <dgm:pt modelId="{185A766C-B0E6-479B-A537-1ECB4615264D}" type="pres">
      <dgm:prSet presAssocID="{C3F609DB-6B32-4AB6-9A38-720478AA7C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4948325-9A4A-4CA4-B87A-D4F37E7C14ED}" type="pres">
      <dgm:prSet presAssocID="{11AB8430-9262-4497-AFDE-8A5B01341DD1}" presName="spacer" presStyleCnt="0"/>
      <dgm:spPr/>
    </dgm:pt>
    <dgm:pt modelId="{55872B04-EEE9-41EA-B463-D4D94F25D4D2}" type="pres">
      <dgm:prSet presAssocID="{2CCE68C2-A26E-46FE-8E13-BF581925557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F809F05-3D16-4CBF-9810-171803728B97}" type="presOf" srcId="{7DD4AF98-279C-4D13-BC1C-A0CFAEDB0088}" destId="{A6CDC444-E11E-435E-B022-B3FEFBB6C2C8}" srcOrd="0" destOrd="0" presId="urn:microsoft.com/office/officeart/2005/8/layout/vList2"/>
    <dgm:cxn modelId="{AADC1014-C0A5-4B34-AB9A-8077D6CA63E8}" srcId="{1794D7B5-3478-49A9-8ED1-695F1C5D27B5}" destId="{0A2A18C0-9450-443E-BC4C-2974F123AD36}" srcOrd="1" destOrd="0" parTransId="{E1FBECAC-1EFC-4C2B-A672-43B7FFFF869B}" sibTransId="{0BB19A7E-102E-48A2-A017-B8BE311BE953}"/>
    <dgm:cxn modelId="{0436B057-ADA4-4E7F-9161-6434F7940420}" type="presOf" srcId="{A02E79E9-B707-40A5-BDFB-8AAEBD4C1EBD}" destId="{ACDCB339-E560-40D7-90D5-4D1E67F39298}" srcOrd="0" destOrd="0" presId="urn:microsoft.com/office/officeart/2005/8/layout/vList2"/>
    <dgm:cxn modelId="{4662128B-86F7-402E-807F-465DA18888C4}" type="presOf" srcId="{1794D7B5-3478-49A9-8ED1-695F1C5D27B5}" destId="{FF3EC742-465A-4829-94CD-676050756539}" srcOrd="0" destOrd="0" presId="urn:microsoft.com/office/officeart/2005/8/layout/vList2"/>
    <dgm:cxn modelId="{C6E9618E-7147-4D43-845D-CD6A27434736}" type="presOf" srcId="{0A2A18C0-9450-443E-BC4C-2974F123AD36}" destId="{D146719E-48FD-4347-8593-2DC5F9F089AD}" srcOrd="0" destOrd="0" presId="urn:microsoft.com/office/officeart/2005/8/layout/vList2"/>
    <dgm:cxn modelId="{53EF2293-1165-44AD-B934-43B109F8BF78}" srcId="{1794D7B5-3478-49A9-8ED1-695F1C5D27B5}" destId="{A02E79E9-B707-40A5-BDFB-8AAEBD4C1EBD}" srcOrd="0" destOrd="0" parTransId="{75BB700A-0514-4D6D-AC23-6AA07961CDB3}" sibTransId="{2FBFC445-BED6-4018-9388-B0209BAF4300}"/>
    <dgm:cxn modelId="{8BF9FFBE-4293-4CF7-A204-47C7DC423344}" type="presOf" srcId="{C3F609DB-6B32-4AB6-9A38-720478AA7CA8}" destId="{185A766C-B0E6-479B-A537-1ECB4615264D}" srcOrd="0" destOrd="0" presId="urn:microsoft.com/office/officeart/2005/8/layout/vList2"/>
    <dgm:cxn modelId="{030A2CD6-1DEF-4E9F-A62A-C9454BB91449}" type="presOf" srcId="{2CCE68C2-A26E-46FE-8E13-BF581925557D}" destId="{55872B04-EEE9-41EA-B463-D4D94F25D4D2}" srcOrd="0" destOrd="0" presId="urn:microsoft.com/office/officeart/2005/8/layout/vList2"/>
    <dgm:cxn modelId="{A8C8D0D8-2C78-42B4-A03D-CFA26225F232}" srcId="{1794D7B5-3478-49A9-8ED1-695F1C5D27B5}" destId="{C3F609DB-6B32-4AB6-9A38-720478AA7CA8}" srcOrd="3" destOrd="0" parTransId="{71DCD0CE-8B57-4ED9-A75F-8D985D28CCA5}" sibTransId="{11AB8430-9262-4497-AFDE-8A5B01341DD1}"/>
    <dgm:cxn modelId="{355E4BDF-2815-444B-93F7-C46699ECE79C}" srcId="{1794D7B5-3478-49A9-8ED1-695F1C5D27B5}" destId="{2CCE68C2-A26E-46FE-8E13-BF581925557D}" srcOrd="4" destOrd="0" parTransId="{6BF5E0E1-847B-497F-A2F7-26D8BBEF5104}" sibTransId="{7DB99F9A-9B4A-4724-9249-DD64191B1732}"/>
    <dgm:cxn modelId="{2C8CEAF9-0400-4A16-A168-3929387077CB}" srcId="{1794D7B5-3478-49A9-8ED1-695F1C5D27B5}" destId="{7DD4AF98-279C-4D13-BC1C-A0CFAEDB0088}" srcOrd="2" destOrd="0" parTransId="{061B9329-5573-47EC-BB9A-B5C729F166BA}" sibTransId="{3ADA6660-F877-4AE1-BD05-F421312F9FB1}"/>
    <dgm:cxn modelId="{BC850EFC-F973-4797-9090-D1795679FFC7}" type="presParOf" srcId="{FF3EC742-465A-4829-94CD-676050756539}" destId="{ACDCB339-E560-40D7-90D5-4D1E67F39298}" srcOrd="0" destOrd="0" presId="urn:microsoft.com/office/officeart/2005/8/layout/vList2"/>
    <dgm:cxn modelId="{40329BA3-8855-45F6-9E6A-A06300FD81AF}" type="presParOf" srcId="{FF3EC742-465A-4829-94CD-676050756539}" destId="{33061C50-5210-4E17-9296-D5C79DD913D5}" srcOrd="1" destOrd="0" presId="urn:microsoft.com/office/officeart/2005/8/layout/vList2"/>
    <dgm:cxn modelId="{B9326031-0EFB-4EB6-A747-33EEFF5D52DC}" type="presParOf" srcId="{FF3EC742-465A-4829-94CD-676050756539}" destId="{D146719E-48FD-4347-8593-2DC5F9F089AD}" srcOrd="2" destOrd="0" presId="urn:microsoft.com/office/officeart/2005/8/layout/vList2"/>
    <dgm:cxn modelId="{32891B7F-96BB-486F-A6C0-369F19B72A94}" type="presParOf" srcId="{FF3EC742-465A-4829-94CD-676050756539}" destId="{FAB74BEE-7EF6-49BA-AB4A-CCB173AFF3DA}" srcOrd="3" destOrd="0" presId="urn:microsoft.com/office/officeart/2005/8/layout/vList2"/>
    <dgm:cxn modelId="{958A90DA-213A-4EA4-A6CB-7928AF6FB031}" type="presParOf" srcId="{FF3EC742-465A-4829-94CD-676050756539}" destId="{A6CDC444-E11E-435E-B022-B3FEFBB6C2C8}" srcOrd="4" destOrd="0" presId="urn:microsoft.com/office/officeart/2005/8/layout/vList2"/>
    <dgm:cxn modelId="{019C8504-CF18-457D-84F4-3C39AD58A83D}" type="presParOf" srcId="{FF3EC742-465A-4829-94CD-676050756539}" destId="{5030F20A-88C1-4645-9567-C433FFEFC615}" srcOrd="5" destOrd="0" presId="urn:microsoft.com/office/officeart/2005/8/layout/vList2"/>
    <dgm:cxn modelId="{5EE2FD18-0A2A-46B6-830D-D17043C86F45}" type="presParOf" srcId="{FF3EC742-465A-4829-94CD-676050756539}" destId="{185A766C-B0E6-479B-A537-1ECB4615264D}" srcOrd="6" destOrd="0" presId="urn:microsoft.com/office/officeart/2005/8/layout/vList2"/>
    <dgm:cxn modelId="{C5104A70-688A-48D7-9A1F-526A4F12BCA2}" type="presParOf" srcId="{FF3EC742-465A-4829-94CD-676050756539}" destId="{84948325-9A4A-4CA4-B87A-D4F37E7C14ED}" srcOrd="7" destOrd="0" presId="urn:microsoft.com/office/officeart/2005/8/layout/vList2"/>
    <dgm:cxn modelId="{31BC84E8-1684-46D5-ACB7-CEEC8B2F734B}" type="presParOf" srcId="{FF3EC742-465A-4829-94CD-676050756539}" destId="{55872B04-EEE9-41EA-B463-D4D94F25D4D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EB1EC-2441-46F2-B6C2-1A066FB7868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875B1A-DAA1-4492-BB7B-DEEC3A137B0F}">
      <dgm:prSet custT="1"/>
      <dgm:spPr/>
      <dgm:t>
        <a:bodyPr/>
        <a:lstStyle/>
        <a:p>
          <a:r>
            <a:rPr lang="en-US" sz="1100" b="1" dirty="0"/>
            <a:t>Data Privacy</a:t>
          </a:r>
          <a:r>
            <a:rPr lang="en-US" sz="1100" dirty="0"/>
            <a:t>: </a:t>
          </a:r>
          <a:r>
            <a:rPr lang="en-US" sz="1050" dirty="0"/>
            <a:t>Strict adherence to privacy laws to protect students (</a:t>
          </a:r>
          <a:r>
            <a:rPr lang="en-US" sz="1050" b="1" dirty="0"/>
            <a:t>FERPA, GDPR, </a:t>
          </a:r>
          <a:r>
            <a:rPr lang="en-US" sz="1050" b="1" dirty="0" err="1"/>
            <a:t>etc</a:t>
          </a:r>
          <a:r>
            <a:rPr lang="en-US" sz="1050" b="1" dirty="0"/>
            <a:t>)</a:t>
          </a:r>
          <a:endParaRPr lang="en-US" sz="1100" dirty="0"/>
        </a:p>
      </dgm:t>
    </dgm:pt>
    <dgm:pt modelId="{BDBF2E6B-48CA-46B0-B9F3-CFCA1B638E46}" type="parTrans" cxnId="{906B35DA-D9CB-4C7F-AB9B-2F058825018E}">
      <dgm:prSet/>
      <dgm:spPr/>
      <dgm:t>
        <a:bodyPr/>
        <a:lstStyle/>
        <a:p>
          <a:endParaRPr lang="en-US"/>
        </a:p>
      </dgm:t>
    </dgm:pt>
    <dgm:pt modelId="{88B21C77-17FE-43AF-9D38-3E7644B71BCB}" type="sibTrans" cxnId="{906B35DA-D9CB-4C7F-AB9B-2F058825018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D9DAC46-C492-4DC5-A4F2-A00E3230E13F}">
      <dgm:prSet custT="1"/>
      <dgm:spPr/>
      <dgm:t>
        <a:bodyPr/>
        <a:lstStyle/>
        <a:p>
          <a:r>
            <a:rPr lang="en-US" sz="1100" b="1" dirty="0"/>
            <a:t>Bias and Fairness</a:t>
          </a:r>
          <a:r>
            <a:rPr lang="en-US" sz="1100" dirty="0"/>
            <a:t>: </a:t>
          </a:r>
          <a:r>
            <a:rPr lang="en-US" sz="1050" dirty="0"/>
            <a:t>Helping teachers recognize when AI systems might reinforce stereotypes or marginalize groups.</a:t>
          </a:r>
          <a:endParaRPr lang="en-US" sz="1100" dirty="0"/>
        </a:p>
      </dgm:t>
    </dgm:pt>
    <dgm:pt modelId="{E18EAF2C-061A-4566-A4EF-5C66F3A97B44}" type="parTrans" cxnId="{5AD65940-6C59-4E68-843B-35A2C1E550A6}">
      <dgm:prSet/>
      <dgm:spPr/>
      <dgm:t>
        <a:bodyPr/>
        <a:lstStyle/>
        <a:p>
          <a:endParaRPr lang="en-US"/>
        </a:p>
      </dgm:t>
    </dgm:pt>
    <dgm:pt modelId="{C67156FD-CF67-4FF6-B4D6-8759C85E7C72}" type="sibTrans" cxnId="{5AD65940-6C59-4E68-843B-35A2C1E550A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08FE1C3-3515-4B72-AAA0-BF6E928AF294}">
      <dgm:prSet custT="1"/>
      <dgm:spPr/>
      <dgm:t>
        <a:bodyPr/>
        <a:lstStyle/>
        <a:p>
          <a:r>
            <a:rPr lang="en-US" sz="1100" b="1" dirty="0"/>
            <a:t>Transparency</a:t>
          </a:r>
          <a:r>
            <a:rPr lang="en-US" sz="1100" dirty="0"/>
            <a:t>: </a:t>
          </a:r>
          <a:r>
            <a:rPr lang="en-US" sz="1050" dirty="0"/>
            <a:t>Informing users when AI outputs may not be fully explainable, and encouraging critical questioning.</a:t>
          </a:r>
          <a:endParaRPr lang="en-US" sz="1100" dirty="0"/>
        </a:p>
      </dgm:t>
    </dgm:pt>
    <dgm:pt modelId="{0970AD5F-0FB1-483E-B63D-7E14F29FC64A}" type="parTrans" cxnId="{1B2CA806-8480-4752-A56E-92454983CB2C}">
      <dgm:prSet/>
      <dgm:spPr/>
      <dgm:t>
        <a:bodyPr/>
        <a:lstStyle/>
        <a:p>
          <a:endParaRPr lang="en-US"/>
        </a:p>
      </dgm:t>
    </dgm:pt>
    <dgm:pt modelId="{3A72A0A7-41D8-4B5B-8F90-1AA0EAA2B9A1}" type="sibTrans" cxnId="{1B2CA806-8480-4752-A56E-92454983CB2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5B99020-3B1D-48FE-B98A-B37E4D104AC7}">
      <dgm:prSet custT="1"/>
      <dgm:spPr/>
      <dgm:t>
        <a:bodyPr/>
        <a:lstStyle/>
        <a:p>
          <a:r>
            <a:rPr lang="en-US" sz="1100" b="1" dirty="0"/>
            <a:t>Student Protection</a:t>
          </a:r>
          <a:r>
            <a:rPr lang="en-US" sz="1100" dirty="0"/>
            <a:t>: </a:t>
          </a:r>
          <a:r>
            <a:rPr lang="en-US" sz="1050" dirty="0"/>
            <a:t>Respecting vulnerable populations and varying identities.</a:t>
          </a:r>
          <a:endParaRPr lang="en-US" sz="1100" dirty="0"/>
        </a:p>
      </dgm:t>
    </dgm:pt>
    <dgm:pt modelId="{E2869FCE-8142-4959-89BF-F7D8618B1AFA}" type="parTrans" cxnId="{CFE7BE7F-CBAB-46EE-A11B-99A82E67BF16}">
      <dgm:prSet/>
      <dgm:spPr/>
      <dgm:t>
        <a:bodyPr/>
        <a:lstStyle/>
        <a:p>
          <a:endParaRPr lang="en-US"/>
        </a:p>
      </dgm:t>
    </dgm:pt>
    <dgm:pt modelId="{06DD4D60-4FDD-4E8D-8DB3-6184D2748D0D}" type="sibTrans" cxnId="{CFE7BE7F-CBAB-46EE-A11B-99A82E67BF1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0E3F79E-06DD-4FEF-B7C5-7570888612F2}">
      <dgm:prSet custT="1"/>
      <dgm:spPr/>
      <dgm:t>
        <a:bodyPr/>
        <a:lstStyle/>
        <a:p>
          <a:r>
            <a:rPr lang="en-US" sz="1100" b="1" dirty="0"/>
            <a:t>Duty to Report</a:t>
          </a:r>
          <a:r>
            <a:rPr lang="en-US" sz="1050" dirty="0"/>
            <a:t>: In line with </a:t>
          </a:r>
          <a:r>
            <a:rPr lang="en-US" sz="1050" b="1" dirty="0"/>
            <a:t>Title IX</a:t>
          </a:r>
          <a:r>
            <a:rPr lang="en-US" sz="1050" dirty="0"/>
            <a:t>, Escalation of serious concerns (e.g., harassment, threats) to a human.</a:t>
          </a:r>
          <a:endParaRPr lang="en-US" sz="1100" dirty="0"/>
        </a:p>
      </dgm:t>
    </dgm:pt>
    <dgm:pt modelId="{C8A775D2-3C8A-4DE2-83B3-E69428400F43}" type="parTrans" cxnId="{AB6C9E1D-0562-4A6C-A52F-5C8A4FF9DF81}">
      <dgm:prSet/>
      <dgm:spPr/>
      <dgm:t>
        <a:bodyPr/>
        <a:lstStyle/>
        <a:p>
          <a:endParaRPr lang="en-US"/>
        </a:p>
      </dgm:t>
    </dgm:pt>
    <dgm:pt modelId="{20DE36E8-A024-4411-A107-DEFA54D0A3A0}" type="sibTrans" cxnId="{AB6C9E1D-0562-4A6C-A52F-5C8A4FF9DF8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84C1BFC-2EA8-4678-92EB-84F8B33F8F42}">
      <dgm:prSet custT="1"/>
      <dgm:spPr/>
      <dgm:t>
        <a:bodyPr/>
        <a:lstStyle/>
        <a:p>
          <a:r>
            <a:rPr lang="en-US" sz="1100" b="1" dirty="0"/>
            <a:t>Consent and Choice</a:t>
          </a:r>
          <a:r>
            <a:rPr lang="en-US" sz="1100" dirty="0"/>
            <a:t>: </a:t>
          </a:r>
          <a:r>
            <a:rPr lang="en-US" sz="1050" dirty="0"/>
            <a:t>Promoting awareness about how data is used and offering alternatives wherever possible.</a:t>
          </a:r>
          <a:endParaRPr lang="en-US" sz="1100" dirty="0"/>
        </a:p>
      </dgm:t>
    </dgm:pt>
    <dgm:pt modelId="{3AE789C8-EE3D-4217-BF6F-E0FBFAD321AC}" type="parTrans" cxnId="{798D006E-6A4C-4C84-B315-7EF86BC9E0B6}">
      <dgm:prSet/>
      <dgm:spPr/>
      <dgm:t>
        <a:bodyPr/>
        <a:lstStyle/>
        <a:p>
          <a:endParaRPr lang="en-US"/>
        </a:p>
      </dgm:t>
    </dgm:pt>
    <dgm:pt modelId="{A2AA8672-982A-4EEA-8A8F-C0C71978CCA5}" type="sibTrans" cxnId="{798D006E-6A4C-4C84-B315-7EF86BC9E0B6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EE1BD207-DD35-47EE-B937-9C405C53FEC0}">
      <dgm:prSet/>
      <dgm:spPr/>
      <dgm:t>
        <a:bodyPr/>
        <a:lstStyle/>
        <a:p>
          <a:r>
            <a:rPr lang="en-US" b="1" dirty="0"/>
            <a:t>Active Consent: </a:t>
          </a:r>
          <a:r>
            <a:rPr lang="en-US" dirty="0" err="1"/>
            <a:t>ReflectEd</a:t>
          </a:r>
          <a:r>
            <a:rPr lang="en-US" dirty="0"/>
            <a:t> addresses requires active consent to disclaimers prior to each initial use.</a:t>
          </a:r>
        </a:p>
      </dgm:t>
    </dgm:pt>
    <dgm:pt modelId="{4DD2A5C6-CF2C-4A5A-AA9B-26684061C79A}" type="parTrans" cxnId="{61401EBB-3EF3-4A1C-BBAC-68AEA49DFAA5}">
      <dgm:prSet/>
      <dgm:spPr/>
      <dgm:t>
        <a:bodyPr/>
        <a:lstStyle/>
        <a:p>
          <a:endParaRPr lang="en-US"/>
        </a:p>
      </dgm:t>
    </dgm:pt>
    <dgm:pt modelId="{C35C2E5C-AD7F-4592-A7A9-D4791EA787AF}" type="sibTrans" cxnId="{61401EBB-3EF3-4A1C-BBAC-68AEA49DFAA5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FC6A6F7B-4EEF-4AB1-9914-A20D29CD6290}">
      <dgm:prSet/>
      <dgm:spPr/>
      <dgm:t>
        <a:bodyPr/>
        <a:lstStyle/>
        <a:p>
          <a:r>
            <a:rPr lang="en-US" b="1" dirty="0"/>
            <a:t>Academic Use:</a:t>
          </a:r>
        </a:p>
        <a:p>
          <a:r>
            <a:rPr lang="en-US" dirty="0"/>
            <a:t>Using AI for grading (bias risk) vs. using AI to generate reflection prompts (lower-risk).</a:t>
          </a:r>
        </a:p>
      </dgm:t>
    </dgm:pt>
    <dgm:pt modelId="{8CF4906C-0632-402E-B6CC-12FC180ABBBF}" type="parTrans" cxnId="{10A7F23A-8C0C-4B8E-A99B-043E0A44667B}">
      <dgm:prSet/>
      <dgm:spPr/>
      <dgm:t>
        <a:bodyPr/>
        <a:lstStyle/>
        <a:p>
          <a:endParaRPr lang="en-US"/>
        </a:p>
      </dgm:t>
    </dgm:pt>
    <dgm:pt modelId="{7D99C1D3-ED8A-4F0E-BFB7-35DC47D2C6EE}" type="sibTrans" cxnId="{10A7F23A-8C0C-4B8E-A99B-043E0A44667B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828FC0D7-9781-458E-9597-17E012870D94}" type="pres">
      <dgm:prSet presAssocID="{875EB1EC-2441-46F2-B6C2-1A066FB7868B}" presName="linearFlow" presStyleCnt="0">
        <dgm:presLayoutVars>
          <dgm:dir/>
          <dgm:animLvl val="lvl"/>
          <dgm:resizeHandles val="exact"/>
        </dgm:presLayoutVars>
      </dgm:prSet>
      <dgm:spPr/>
    </dgm:pt>
    <dgm:pt modelId="{59B7354D-248B-46F6-A3FC-DF48D1E6227E}" type="pres">
      <dgm:prSet presAssocID="{7F875B1A-DAA1-4492-BB7B-DEEC3A137B0F}" presName="compositeNode" presStyleCnt="0"/>
      <dgm:spPr/>
    </dgm:pt>
    <dgm:pt modelId="{6F698A2D-6069-4315-B1FE-E3BC2F7DA426}" type="pres">
      <dgm:prSet presAssocID="{7F875B1A-DAA1-4492-BB7B-DEEC3A137B0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2039B5-75A6-43E9-B038-BA3824C776B8}" type="pres">
      <dgm:prSet presAssocID="{7F875B1A-DAA1-4492-BB7B-DEEC3A137B0F}" presName="parSh" presStyleCnt="0"/>
      <dgm:spPr/>
    </dgm:pt>
    <dgm:pt modelId="{C4E72F25-32DE-4B6C-9AB7-AFD8D2B49B23}" type="pres">
      <dgm:prSet presAssocID="{7F875B1A-DAA1-4492-BB7B-DEEC3A137B0F}" presName="lineNode" presStyleLbl="alignAccFollowNode1" presStyleIdx="0" presStyleCnt="24"/>
      <dgm:spPr/>
    </dgm:pt>
    <dgm:pt modelId="{7B0723C6-0461-4FBF-9332-2E2689B38A1C}" type="pres">
      <dgm:prSet presAssocID="{7F875B1A-DAA1-4492-BB7B-DEEC3A137B0F}" presName="lineArrowNode" presStyleLbl="alignAccFollowNode1" presStyleIdx="1" presStyleCnt="24"/>
      <dgm:spPr/>
    </dgm:pt>
    <dgm:pt modelId="{436AA037-CAAB-4AFC-83B8-58A9010BC10B}" type="pres">
      <dgm:prSet presAssocID="{88B21C77-17FE-43AF-9D38-3E7644B71BC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6DF9265-525B-4E2B-A2A2-07D6EC61DF36}" type="pres">
      <dgm:prSet presAssocID="{88B21C77-17FE-43AF-9D38-3E7644B71BCB}" presName="spacerBetweenCircleAndCallout" presStyleCnt="0">
        <dgm:presLayoutVars/>
      </dgm:prSet>
      <dgm:spPr/>
    </dgm:pt>
    <dgm:pt modelId="{18E9177F-C6E5-4376-A377-86C30FDD10E0}" type="pres">
      <dgm:prSet presAssocID="{7F875B1A-DAA1-4492-BB7B-DEEC3A137B0F}" presName="nodeText" presStyleLbl="alignAccFollowNode1" presStyleIdx="2" presStyleCnt="24">
        <dgm:presLayoutVars>
          <dgm:bulletEnabled val="1"/>
        </dgm:presLayoutVars>
      </dgm:prSet>
      <dgm:spPr/>
    </dgm:pt>
    <dgm:pt modelId="{77DCA77E-E23E-44CA-B04D-B97D34E4E66F}" type="pres">
      <dgm:prSet presAssocID="{88B21C77-17FE-43AF-9D38-3E7644B71BCB}" presName="sibTransComposite" presStyleCnt="0"/>
      <dgm:spPr/>
    </dgm:pt>
    <dgm:pt modelId="{E44637C4-F276-4137-A148-20353C4BB1EE}" type="pres">
      <dgm:prSet presAssocID="{7D9DAC46-C492-4DC5-A4F2-A00E3230E13F}" presName="compositeNode" presStyleCnt="0"/>
      <dgm:spPr/>
    </dgm:pt>
    <dgm:pt modelId="{BD468A01-992C-4488-B792-63773EB61651}" type="pres">
      <dgm:prSet presAssocID="{7D9DAC46-C492-4DC5-A4F2-A00E3230E13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2957718-BE1E-4E58-837D-6DD6ACBBDA58}" type="pres">
      <dgm:prSet presAssocID="{7D9DAC46-C492-4DC5-A4F2-A00E3230E13F}" presName="parSh" presStyleCnt="0"/>
      <dgm:spPr/>
    </dgm:pt>
    <dgm:pt modelId="{BEC4F1CA-691E-4D46-A348-E2A2DACF5734}" type="pres">
      <dgm:prSet presAssocID="{7D9DAC46-C492-4DC5-A4F2-A00E3230E13F}" presName="lineNode" presStyleLbl="alignAccFollowNode1" presStyleIdx="3" presStyleCnt="24"/>
      <dgm:spPr/>
    </dgm:pt>
    <dgm:pt modelId="{5FCC6316-DE5E-40D4-9526-3A4B253139B3}" type="pres">
      <dgm:prSet presAssocID="{7D9DAC46-C492-4DC5-A4F2-A00E3230E13F}" presName="lineArrowNode" presStyleLbl="alignAccFollowNode1" presStyleIdx="4" presStyleCnt="24"/>
      <dgm:spPr/>
    </dgm:pt>
    <dgm:pt modelId="{BFC30E83-577A-41C2-A0C0-EA766C842328}" type="pres">
      <dgm:prSet presAssocID="{C67156FD-CF67-4FF6-B4D6-8759C85E7C72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536C381D-6A52-4386-96A0-11B1E2BC25D1}" type="pres">
      <dgm:prSet presAssocID="{C67156FD-CF67-4FF6-B4D6-8759C85E7C72}" presName="spacerBetweenCircleAndCallout" presStyleCnt="0">
        <dgm:presLayoutVars/>
      </dgm:prSet>
      <dgm:spPr/>
    </dgm:pt>
    <dgm:pt modelId="{3FDB0E8B-4163-4037-A94E-CCBBB573709F}" type="pres">
      <dgm:prSet presAssocID="{7D9DAC46-C492-4DC5-A4F2-A00E3230E13F}" presName="nodeText" presStyleLbl="alignAccFollowNode1" presStyleIdx="5" presStyleCnt="24">
        <dgm:presLayoutVars>
          <dgm:bulletEnabled val="1"/>
        </dgm:presLayoutVars>
      </dgm:prSet>
      <dgm:spPr/>
    </dgm:pt>
    <dgm:pt modelId="{033731D6-94D5-43F5-95C0-740BF70DE0FA}" type="pres">
      <dgm:prSet presAssocID="{C67156FD-CF67-4FF6-B4D6-8759C85E7C72}" presName="sibTransComposite" presStyleCnt="0"/>
      <dgm:spPr/>
    </dgm:pt>
    <dgm:pt modelId="{E28817DB-43B6-4C63-8E68-FBA84B388E62}" type="pres">
      <dgm:prSet presAssocID="{E08FE1C3-3515-4B72-AAA0-BF6E928AF294}" presName="compositeNode" presStyleCnt="0"/>
      <dgm:spPr/>
    </dgm:pt>
    <dgm:pt modelId="{D085A401-C53F-4366-8701-773EB46D838D}" type="pres">
      <dgm:prSet presAssocID="{E08FE1C3-3515-4B72-AAA0-BF6E928AF2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9263C47-B833-4308-819C-179356109D2E}" type="pres">
      <dgm:prSet presAssocID="{E08FE1C3-3515-4B72-AAA0-BF6E928AF294}" presName="parSh" presStyleCnt="0"/>
      <dgm:spPr/>
    </dgm:pt>
    <dgm:pt modelId="{27CFEBD4-EFB0-4A65-8450-3FC8F931D45E}" type="pres">
      <dgm:prSet presAssocID="{E08FE1C3-3515-4B72-AAA0-BF6E928AF294}" presName="lineNode" presStyleLbl="alignAccFollowNode1" presStyleIdx="6" presStyleCnt="24"/>
      <dgm:spPr/>
    </dgm:pt>
    <dgm:pt modelId="{386D82E9-A0A1-45FC-8832-AE726B237985}" type="pres">
      <dgm:prSet presAssocID="{E08FE1C3-3515-4B72-AAA0-BF6E928AF294}" presName="lineArrowNode" presStyleLbl="alignAccFollowNode1" presStyleIdx="7" presStyleCnt="24"/>
      <dgm:spPr/>
    </dgm:pt>
    <dgm:pt modelId="{7402A659-5D3B-4A59-BE3D-275EC4BF5AB3}" type="pres">
      <dgm:prSet presAssocID="{3A72A0A7-41D8-4B5B-8F90-1AA0EAA2B9A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56116AF-BDB3-466C-8FA4-2CCC5BA7DFC7}" type="pres">
      <dgm:prSet presAssocID="{3A72A0A7-41D8-4B5B-8F90-1AA0EAA2B9A1}" presName="spacerBetweenCircleAndCallout" presStyleCnt="0">
        <dgm:presLayoutVars/>
      </dgm:prSet>
      <dgm:spPr/>
    </dgm:pt>
    <dgm:pt modelId="{B3B12E38-3121-4756-B24B-9AB7C65F5B29}" type="pres">
      <dgm:prSet presAssocID="{E08FE1C3-3515-4B72-AAA0-BF6E928AF294}" presName="nodeText" presStyleLbl="alignAccFollowNode1" presStyleIdx="8" presStyleCnt="24">
        <dgm:presLayoutVars>
          <dgm:bulletEnabled val="1"/>
        </dgm:presLayoutVars>
      </dgm:prSet>
      <dgm:spPr/>
    </dgm:pt>
    <dgm:pt modelId="{C04B1E10-4828-4D16-87E5-1FC2352CDC5A}" type="pres">
      <dgm:prSet presAssocID="{3A72A0A7-41D8-4B5B-8F90-1AA0EAA2B9A1}" presName="sibTransComposite" presStyleCnt="0"/>
      <dgm:spPr/>
    </dgm:pt>
    <dgm:pt modelId="{F3B7783B-0D07-4F98-8611-6DAF7E343E01}" type="pres">
      <dgm:prSet presAssocID="{E5B99020-3B1D-48FE-B98A-B37E4D104AC7}" presName="compositeNode" presStyleCnt="0"/>
      <dgm:spPr/>
    </dgm:pt>
    <dgm:pt modelId="{E5B3A169-F5C0-47D6-ACD5-78EDBEEF7C5C}" type="pres">
      <dgm:prSet presAssocID="{E5B99020-3B1D-48FE-B98A-B37E4D104AC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C55E179-3235-4930-B53D-5B68BAD8FE4A}" type="pres">
      <dgm:prSet presAssocID="{E5B99020-3B1D-48FE-B98A-B37E4D104AC7}" presName="parSh" presStyleCnt="0"/>
      <dgm:spPr/>
    </dgm:pt>
    <dgm:pt modelId="{3CF0CE5D-E664-4DD0-BE53-AA918E5966CA}" type="pres">
      <dgm:prSet presAssocID="{E5B99020-3B1D-48FE-B98A-B37E4D104AC7}" presName="lineNode" presStyleLbl="alignAccFollowNode1" presStyleIdx="9" presStyleCnt="24"/>
      <dgm:spPr/>
    </dgm:pt>
    <dgm:pt modelId="{F81DB5EC-238A-406C-AF41-ADA9910DF362}" type="pres">
      <dgm:prSet presAssocID="{E5B99020-3B1D-48FE-B98A-B37E4D104AC7}" presName="lineArrowNode" presStyleLbl="alignAccFollowNode1" presStyleIdx="10" presStyleCnt="24"/>
      <dgm:spPr/>
    </dgm:pt>
    <dgm:pt modelId="{009A290E-66EC-4BEF-8D66-A33A41502C40}" type="pres">
      <dgm:prSet presAssocID="{06DD4D60-4FDD-4E8D-8DB3-6184D2748D0D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6CDB2743-AE9A-4ACA-AC73-773C65C4B743}" type="pres">
      <dgm:prSet presAssocID="{06DD4D60-4FDD-4E8D-8DB3-6184D2748D0D}" presName="spacerBetweenCircleAndCallout" presStyleCnt="0">
        <dgm:presLayoutVars/>
      </dgm:prSet>
      <dgm:spPr/>
    </dgm:pt>
    <dgm:pt modelId="{9ECD10B1-D798-4F62-B2CA-876F193B6082}" type="pres">
      <dgm:prSet presAssocID="{E5B99020-3B1D-48FE-B98A-B37E4D104AC7}" presName="nodeText" presStyleLbl="alignAccFollowNode1" presStyleIdx="11" presStyleCnt="24">
        <dgm:presLayoutVars>
          <dgm:bulletEnabled val="1"/>
        </dgm:presLayoutVars>
      </dgm:prSet>
      <dgm:spPr/>
    </dgm:pt>
    <dgm:pt modelId="{841FAB67-624D-48A0-972F-49158646E581}" type="pres">
      <dgm:prSet presAssocID="{06DD4D60-4FDD-4E8D-8DB3-6184D2748D0D}" presName="sibTransComposite" presStyleCnt="0"/>
      <dgm:spPr/>
    </dgm:pt>
    <dgm:pt modelId="{3399CFE7-2413-49DA-B8EC-0DEFF063642D}" type="pres">
      <dgm:prSet presAssocID="{B0E3F79E-06DD-4FEF-B7C5-7570888612F2}" presName="compositeNode" presStyleCnt="0"/>
      <dgm:spPr/>
    </dgm:pt>
    <dgm:pt modelId="{9FD7E087-913C-4473-A414-24ADE0708493}" type="pres">
      <dgm:prSet presAssocID="{B0E3F79E-06DD-4FEF-B7C5-7570888612F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84EC7B-1626-4AE7-B435-6117515FBCBE}" type="pres">
      <dgm:prSet presAssocID="{B0E3F79E-06DD-4FEF-B7C5-7570888612F2}" presName="parSh" presStyleCnt="0"/>
      <dgm:spPr/>
    </dgm:pt>
    <dgm:pt modelId="{A786F8C2-8223-447A-B6FF-775F5C8CE187}" type="pres">
      <dgm:prSet presAssocID="{B0E3F79E-06DD-4FEF-B7C5-7570888612F2}" presName="lineNode" presStyleLbl="alignAccFollowNode1" presStyleIdx="12" presStyleCnt="24"/>
      <dgm:spPr/>
    </dgm:pt>
    <dgm:pt modelId="{5B5A78FA-B101-4D24-B200-0E33BB603CB7}" type="pres">
      <dgm:prSet presAssocID="{B0E3F79E-06DD-4FEF-B7C5-7570888612F2}" presName="lineArrowNode" presStyleLbl="alignAccFollowNode1" presStyleIdx="13" presStyleCnt="24"/>
      <dgm:spPr/>
    </dgm:pt>
    <dgm:pt modelId="{AB1B4AD8-9D32-4C7C-A887-56AD075BBEDB}" type="pres">
      <dgm:prSet presAssocID="{20DE36E8-A024-4411-A107-DEFA54D0A3A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2417F68-4AA4-44A9-9101-682623593910}" type="pres">
      <dgm:prSet presAssocID="{20DE36E8-A024-4411-A107-DEFA54D0A3A0}" presName="spacerBetweenCircleAndCallout" presStyleCnt="0">
        <dgm:presLayoutVars/>
      </dgm:prSet>
      <dgm:spPr/>
    </dgm:pt>
    <dgm:pt modelId="{F3647ECC-3EE5-40EC-B882-8A8999086B49}" type="pres">
      <dgm:prSet presAssocID="{B0E3F79E-06DD-4FEF-B7C5-7570888612F2}" presName="nodeText" presStyleLbl="alignAccFollowNode1" presStyleIdx="14" presStyleCnt="24">
        <dgm:presLayoutVars>
          <dgm:bulletEnabled val="1"/>
        </dgm:presLayoutVars>
      </dgm:prSet>
      <dgm:spPr/>
    </dgm:pt>
    <dgm:pt modelId="{245B35A9-8B35-4942-A1E4-AC899AD062DB}" type="pres">
      <dgm:prSet presAssocID="{20DE36E8-A024-4411-A107-DEFA54D0A3A0}" presName="sibTransComposite" presStyleCnt="0"/>
      <dgm:spPr/>
    </dgm:pt>
    <dgm:pt modelId="{81E51A4B-74B2-454A-B908-656A482265EB}" type="pres">
      <dgm:prSet presAssocID="{884C1BFC-2EA8-4678-92EB-84F8B33F8F42}" presName="compositeNode" presStyleCnt="0"/>
      <dgm:spPr/>
    </dgm:pt>
    <dgm:pt modelId="{576C259B-13A5-4092-A654-481328AC52EC}" type="pres">
      <dgm:prSet presAssocID="{884C1BFC-2EA8-4678-92EB-84F8B33F8F4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8983A50-03D5-41DB-B0B7-D2C2395C2E9C}" type="pres">
      <dgm:prSet presAssocID="{884C1BFC-2EA8-4678-92EB-84F8B33F8F42}" presName="parSh" presStyleCnt="0"/>
      <dgm:spPr/>
    </dgm:pt>
    <dgm:pt modelId="{FA2EBC24-1A28-4E2B-9F01-65F038E62518}" type="pres">
      <dgm:prSet presAssocID="{884C1BFC-2EA8-4678-92EB-84F8B33F8F42}" presName="lineNode" presStyleLbl="alignAccFollowNode1" presStyleIdx="15" presStyleCnt="24"/>
      <dgm:spPr/>
    </dgm:pt>
    <dgm:pt modelId="{79017157-592A-42DC-9D2D-56F177AFD89E}" type="pres">
      <dgm:prSet presAssocID="{884C1BFC-2EA8-4678-92EB-84F8B33F8F42}" presName="lineArrowNode" presStyleLbl="alignAccFollowNode1" presStyleIdx="16" presStyleCnt="24"/>
      <dgm:spPr/>
    </dgm:pt>
    <dgm:pt modelId="{B505A761-AA98-4D99-BFE7-E32B970769A2}" type="pres">
      <dgm:prSet presAssocID="{A2AA8672-982A-4EEA-8A8F-C0C71978CCA5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AB60049C-F84D-4C3F-B795-34E6DCDF085C}" type="pres">
      <dgm:prSet presAssocID="{A2AA8672-982A-4EEA-8A8F-C0C71978CCA5}" presName="spacerBetweenCircleAndCallout" presStyleCnt="0">
        <dgm:presLayoutVars/>
      </dgm:prSet>
      <dgm:spPr/>
    </dgm:pt>
    <dgm:pt modelId="{335266DF-EE74-4FE2-9C34-5853F7D7F152}" type="pres">
      <dgm:prSet presAssocID="{884C1BFC-2EA8-4678-92EB-84F8B33F8F42}" presName="nodeText" presStyleLbl="alignAccFollowNode1" presStyleIdx="17" presStyleCnt="24">
        <dgm:presLayoutVars>
          <dgm:bulletEnabled val="1"/>
        </dgm:presLayoutVars>
      </dgm:prSet>
      <dgm:spPr/>
    </dgm:pt>
    <dgm:pt modelId="{30C8555D-ED98-4575-9994-E2F318031097}" type="pres">
      <dgm:prSet presAssocID="{A2AA8672-982A-4EEA-8A8F-C0C71978CCA5}" presName="sibTransComposite" presStyleCnt="0"/>
      <dgm:spPr/>
    </dgm:pt>
    <dgm:pt modelId="{1CF56897-9511-4CC8-8A40-380B65208152}" type="pres">
      <dgm:prSet presAssocID="{EE1BD207-DD35-47EE-B937-9C405C53FEC0}" presName="compositeNode" presStyleCnt="0"/>
      <dgm:spPr/>
    </dgm:pt>
    <dgm:pt modelId="{88057A9D-0713-426C-99C5-CBDE826E3664}" type="pres">
      <dgm:prSet presAssocID="{EE1BD207-DD35-47EE-B937-9C405C53FEC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751DFE4-8E95-4E3B-9615-05752813A98B}" type="pres">
      <dgm:prSet presAssocID="{EE1BD207-DD35-47EE-B937-9C405C53FEC0}" presName="parSh" presStyleCnt="0"/>
      <dgm:spPr/>
    </dgm:pt>
    <dgm:pt modelId="{C16D3530-033F-458C-AA0C-5DC8F9A0F400}" type="pres">
      <dgm:prSet presAssocID="{EE1BD207-DD35-47EE-B937-9C405C53FEC0}" presName="lineNode" presStyleLbl="alignAccFollowNode1" presStyleIdx="18" presStyleCnt="24"/>
      <dgm:spPr/>
    </dgm:pt>
    <dgm:pt modelId="{674AD0C6-E9D7-4B56-B21A-BEC538784E91}" type="pres">
      <dgm:prSet presAssocID="{EE1BD207-DD35-47EE-B937-9C405C53FEC0}" presName="lineArrowNode" presStyleLbl="alignAccFollowNode1" presStyleIdx="19" presStyleCnt="24"/>
      <dgm:spPr/>
    </dgm:pt>
    <dgm:pt modelId="{5363F902-BCC1-4EBA-B074-AC238695EB62}" type="pres">
      <dgm:prSet presAssocID="{C35C2E5C-AD7F-4592-A7A9-D4791EA787A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4AB9BD1-BA79-4AD6-AF1D-7147D05D638A}" type="pres">
      <dgm:prSet presAssocID="{C35C2E5C-AD7F-4592-A7A9-D4791EA787AF}" presName="spacerBetweenCircleAndCallout" presStyleCnt="0">
        <dgm:presLayoutVars/>
      </dgm:prSet>
      <dgm:spPr/>
    </dgm:pt>
    <dgm:pt modelId="{256A0883-42CB-4BD6-A15A-1FA61E1601C3}" type="pres">
      <dgm:prSet presAssocID="{EE1BD207-DD35-47EE-B937-9C405C53FEC0}" presName="nodeText" presStyleLbl="alignAccFollowNode1" presStyleIdx="20" presStyleCnt="24">
        <dgm:presLayoutVars>
          <dgm:bulletEnabled val="1"/>
        </dgm:presLayoutVars>
      </dgm:prSet>
      <dgm:spPr/>
    </dgm:pt>
    <dgm:pt modelId="{FC1DDF49-F9D5-4378-A26E-EFCDDAF9510B}" type="pres">
      <dgm:prSet presAssocID="{C35C2E5C-AD7F-4592-A7A9-D4791EA787AF}" presName="sibTransComposite" presStyleCnt="0"/>
      <dgm:spPr/>
    </dgm:pt>
    <dgm:pt modelId="{5EF0BB79-6B53-4A46-923E-511FCBF61723}" type="pres">
      <dgm:prSet presAssocID="{FC6A6F7B-4EEF-4AB1-9914-A20D29CD6290}" presName="compositeNode" presStyleCnt="0"/>
      <dgm:spPr/>
    </dgm:pt>
    <dgm:pt modelId="{986BAF55-9BFB-437C-A4E8-77A4C4FD1A7B}" type="pres">
      <dgm:prSet presAssocID="{FC6A6F7B-4EEF-4AB1-9914-A20D29CD629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5081389-1C43-4F90-A396-437776C41C3D}" type="pres">
      <dgm:prSet presAssocID="{FC6A6F7B-4EEF-4AB1-9914-A20D29CD6290}" presName="parSh" presStyleCnt="0"/>
      <dgm:spPr/>
    </dgm:pt>
    <dgm:pt modelId="{E2A283D3-94A9-4A2A-BD6B-B92DCB8A79D5}" type="pres">
      <dgm:prSet presAssocID="{FC6A6F7B-4EEF-4AB1-9914-A20D29CD6290}" presName="lineNode" presStyleLbl="alignAccFollowNode1" presStyleIdx="21" presStyleCnt="24"/>
      <dgm:spPr/>
    </dgm:pt>
    <dgm:pt modelId="{87175DFC-437D-4D84-A7CA-8446549010A3}" type="pres">
      <dgm:prSet presAssocID="{FC6A6F7B-4EEF-4AB1-9914-A20D29CD6290}" presName="lineArrowNode" presStyleLbl="alignAccFollowNode1" presStyleIdx="22" presStyleCnt="24"/>
      <dgm:spPr/>
    </dgm:pt>
    <dgm:pt modelId="{19A316D2-904E-4CB9-8354-9130E706EF79}" type="pres">
      <dgm:prSet presAssocID="{7D99C1D3-ED8A-4F0E-BFB7-35DC47D2C6EE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C61A91CC-B983-4244-9C62-0BE5147B3192}" type="pres">
      <dgm:prSet presAssocID="{7D99C1D3-ED8A-4F0E-BFB7-35DC47D2C6EE}" presName="spacerBetweenCircleAndCallout" presStyleCnt="0">
        <dgm:presLayoutVars/>
      </dgm:prSet>
      <dgm:spPr/>
    </dgm:pt>
    <dgm:pt modelId="{BC777A68-8B2C-449C-926C-855A83A19CA8}" type="pres">
      <dgm:prSet presAssocID="{FC6A6F7B-4EEF-4AB1-9914-A20D29CD6290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1B2CA806-8480-4752-A56E-92454983CB2C}" srcId="{875EB1EC-2441-46F2-B6C2-1A066FB7868B}" destId="{E08FE1C3-3515-4B72-AAA0-BF6E928AF294}" srcOrd="2" destOrd="0" parTransId="{0970AD5F-0FB1-483E-B63D-7E14F29FC64A}" sibTransId="{3A72A0A7-41D8-4B5B-8F90-1AA0EAA2B9A1}"/>
    <dgm:cxn modelId="{14751116-CCE4-4EA3-870A-B22D67A19557}" type="presOf" srcId="{B0E3F79E-06DD-4FEF-B7C5-7570888612F2}" destId="{F3647ECC-3EE5-40EC-B882-8A8999086B49}" srcOrd="0" destOrd="0" presId="urn:microsoft.com/office/officeart/2016/7/layout/LinearArrowProcessNumbered"/>
    <dgm:cxn modelId="{3FF99018-8E67-4632-99A5-443CCDE44E9D}" type="presOf" srcId="{3A72A0A7-41D8-4B5B-8F90-1AA0EAA2B9A1}" destId="{7402A659-5D3B-4A59-BE3D-275EC4BF5AB3}" srcOrd="0" destOrd="0" presId="urn:microsoft.com/office/officeart/2016/7/layout/LinearArrowProcessNumbered"/>
    <dgm:cxn modelId="{D64EC718-6135-43B6-878B-2B6B8E6E2DEF}" type="presOf" srcId="{7D9DAC46-C492-4DC5-A4F2-A00E3230E13F}" destId="{3FDB0E8B-4163-4037-A94E-CCBBB573709F}" srcOrd="0" destOrd="0" presId="urn:microsoft.com/office/officeart/2016/7/layout/LinearArrowProcessNumbered"/>
    <dgm:cxn modelId="{AB6C9E1D-0562-4A6C-A52F-5C8A4FF9DF81}" srcId="{875EB1EC-2441-46F2-B6C2-1A066FB7868B}" destId="{B0E3F79E-06DD-4FEF-B7C5-7570888612F2}" srcOrd="4" destOrd="0" parTransId="{C8A775D2-3C8A-4DE2-83B3-E69428400F43}" sibTransId="{20DE36E8-A024-4411-A107-DEFA54D0A3A0}"/>
    <dgm:cxn modelId="{75669B2B-15CE-41E9-8044-A3AB38B9A277}" type="presOf" srcId="{E08FE1C3-3515-4B72-AAA0-BF6E928AF294}" destId="{B3B12E38-3121-4756-B24B-9AB7C65F5B29}" srcOrd="0" destOrd="0" presId="urn:microsoft.com/office/officeart/2016/7/layout/LinearArrowProcessNumbered"/>
    <dgm:cxn modelId="{CEE0102F-ABA4-4C24-90F8-C032B5E16731}" type="presOf" srcId="{EE1BD207-DD35-47EE-B937-9C405C53FEC0}" destId="{256A0883-42CB-4BD6-A15A-1FA61E1601C3}" srcOrd="0" destOrd="0" presId="urn:microsoft.com/office/officeart/2016/7/layout/LinearArrowProcessNumbered"/>
    <dgm:cxn modelId="{819D2B35-0A7B-477F-ACFE-AC4591F9637D}" type="presOf" srcId="{88B21C77-17FE-43AF-9D38-3E7644B71BCB}" destId="{436AA037-CAAB-4AFC-83B8-58A9010BC10B}" srcOrd="0" destOrd="0" presId="urn:microsoft.com/office/officeart/2016/7/layout/LinearArrowProcessNumbered"/>
    <dgm:cxn modelId="{10A7F23A-8C0C-4B8E-A99B-043E0A44667B}" srcId="{875EB1EC-2441-46F2-B6C2-1A066FB7868B}" destId="{FC6A6F7B-4EEF-4AB1-9914-A20D29CD6290}" srcOrd="7" destOrd="0" parTransId="{8CF4906C-0632-402E-B6CC-12FC180ABBBF}" sibTransId="{7D99C1D3-ED8A-4F0E-BFB7-35DC47D2C6EE}"/>
    <dgm:cxn modelId="{340BD93F-C416-4890-9EBF-0086621F872A}" type="presOf" srcId="{E5B99020-3B1D-48FE-B98A-B37E4D104AC7}" destId="{9ECD10B1-D798-4F62-B2CA-876F193B6082}" srcOrd="0" destOrd="0" presId="urn:microsoft.com/office/officeart/2016/7/layout/LinearArrowProcessNumbered"/>
    <dgm:cxn modelId="{5AD65940-6C59-4E68-843B-35A2C1E550A6}" srcId="{875EB1EC-2441-46F2-B6C2-1A066FB7868B}" destId="{7D9DAC46-C492-4DC5-A4F2-A00E3230E13F}" srcOrd="1" destOrd="0" parTransId="{E18EAF2C-061A-4566-A4EF-5C66F3A97B44}" sibTransId="{C67156FD-CF67-4FF6-B4D6-8759C85E7C72}"/>
    <dgm:cxn modelId="{17DBB244-3826-43CB-9FD1-698C98B5F5CD}" type="presOf" srcId="{C67156FD-CF67-4FF6-B4D6-8759C85E7C72}" destId="{BFC30E83-577A-41C2-A0C0-EA766C842328}" srcOrd="0" destOrd="0" presId="urn:microsoft.com/office/officeart/2016/7/layout/LinearArrowProcessNumbered"/>
    <dgm:cxn modelId="{C5F11B65-D82B-4241-A6DB-4AC2E8E4F7F6}" type="presOf" srcId="{FC6A6F7B-4EEF-4AB1-9914-A20D29CD6290}" destId="{BC777A68-8B2C-449C-926C-855A83A19CA8}" srcOrd="0" destOrd="0" presId="urn:microsoft.com/office/officeart/2016/7/layout/LinearArrowProcessNumbered"/>
    <dgm:cxn modelId="{8707D168-14B1-47C2-9C4E-B38025F0CE5F}" type="presOf" srcId="{7F875B1A-DAA1-4492-BB7B-DEEC3A137B0F}" destId="{18E9177F-C6E5-4376-A377-86C30FDD10E0}" srcOrd="0" destOrd="0" presId="urn:microsoft.com/office/officeart/2016/7/layout/LinearArrowProcessNumbered"/>
    <dgm:cxn modelId="{9D2CD26A-C326-45E0-A302-73F38C8DE037}" type="presOf" srcId="{7D99C1D3-ED8A-4F0E-BFB7-35DC47D2C6EE}" destId="{19A316D2-904E-4CB9-8354-9130E706EF79}" srcOrd="0" destOrd="0" presId="urn:microsoft.com/office/officeart/2016/7/layout/LinearArrowProcessNumbered"/>
    <dgm:cxn modelId="{798D006E-6A4C-4C84-B315-7EF86BC9E0B6}" srcId="{875EB1EC-2441-46F2-B6C2-1A066FB7868B}" destId="{884C1BFC-2EA8-4678-92EB-84F8B33F8F42}" srcOrd="5" destOrd="0" parTransId="{3AE789C8-EE3D-4217-BF6F-E0FBFAD321AC}" sibTransId="{A2AA8672-982A-4EEA-8A8F-C0C71978CCA5}"/>
    <dgm:cxn modelId="{A55B7352-744E-4A2C-8EE5-E93EF1E6B6B4}" type="presOf" srcId="{C35C2E5C-AD7F-4592-A7A9-D4791EA787AF}" destId="{5363F902-BCC1-4EBA-B074-AC238695EB62}" srcOrd="0" destOrd="0" presId="urn:microsoft.com/office/officeart/2016/7/layout/LinearArrowProcessNumbered"/>
    <dgm:cxn modelId="{0B404278-0C35-4350-8BCC-2CFBD22E3675}" type="presOf" srcId="{20DE36E8-A024-4411-A107-DEFA54D0A3A0}" destId="{AB1B4AD8-9D32-4C7C-A887-56AD075BBEDB}" srcOrd="0" destOrd="0" presId="urn:microsoft.com/office/officeart/2016/7/layout/LinearArrowProcessNumbered"/>
    <dgm:cxn modelId="{CFE7BE7F-CBAB-46EE-A11B-99A82E67BF16}" srcId="{875EB1EC-2441-46F2-B6C2-1A066FB7868B}" destId="{E5B99020-3B1D-48FE-B98A-B37E4D104AC7}" srcOrd="3" destOrd="0" parTransId="{E2869FCE-8142-4959-89BF-F7D8618B1AFA}" sibTransId="{06DD4D60-4FDD-4E8D-8DB3-6184D2748D0D}"/>
    <dgm:cxn modelId="{7BD07182-9A18-4906-BE52-EE51712F320B}" type="presOf" srcId="{875EB1EC-2441-46F2-B6C2-1A066FB7868B}" destId="{828FC0D7-9781-458E-9597-17E012870D94}" srcOrd="0" destOrd="0" presId="urn:microsoft.com/office/officeart/2016/7/layout/LinearArrowProcessNumbered"/>
    <dgm:cxn modelId="{7D8113A8-C232-44C1-9636-1D2C38A8E979}" type="presOf" srcId="{A2AA8672-982A-4EEA-8A8F-C0C71978CCA5}" destId="{B505A761-AA98-4D99-BFE7-E32B970769A2}" srcOrd="0" destOrd="0" presId="urn:microsoft.com/office/officeart/2016/7/layout/LinearArrowProcessNumbered"/>
    <dgm:cxn modelId="{61401EBB-3EF3-4A1C-BBAC-68AEA49DFAA5}" srcId="{875EB1EC-2441-46F2-B6C2-1A066FB7868B}" destId="{EE1BD207-DD35-47EE-B937-9C405C53FEC0}" srcOrd="6" destOrd="0" parTransId="{4DD2A5C6-CF2C-4A5A-AA9B-26684061C79A}" sibTransId="{C35C2E5C-AD7F-4592-A7A9-D4791EA787AF}"/>
    <dgm:cxn modelId="{906B35DA-D9CB-4C7F-AB9B-2F058825018E}" srcId="{875EB1EC-2441-46F2-B6C2-1A066FB7868B}" destId="{7F875B1A-DAA1-4492-BB7B-DEEC3A137B0F}" srcOrd="0" destOrd="0" parTransId="{BDBF2E6B-48CA-46B0-B9F3-CFCA1B638E46}" sibTransId="{88B21C77-17FE-43AF-9D38-3E7644B71BCB}"/>
    <dgm:cxn modelId="{6B4AF2E5-1BC2-4EBE-8D85-0543C804D91E}" type="presOf" srcId="{884C1BFC-2EA8-4678-92EB-84F8B33F8F42}" destId="{335266DF-EE74-4FE2-9C34-5853F7D7F152}" srcOrd="0" destOrd="0" presId="urn:microsoft.com/office/officeart/2016/7/layout/LinearArrowProcessNumbered"/>
    <dgm:cxn modelId="{B60D22EF-5391-4B48-A556-E2E2C6A1AAA7}" type="presOf" srcId="{06DD4D60-4FDD-4E8D-8DB3-6184D2748D0D}" destId="{009A290E-66EC-4BEF-8D66-A33A41502C40}" srcOrd="0" destOrd="0" presId="urn:microsoft.com/office/officeart/2016/7/layout/LinearArrowProcessNumbered"/>
    <dgm:cxn modelId="{28FD1092-EAF4-4704-925F-E40E95414710}" type="presParOf" srcId="{828FC0D7-9781-458E-9597-17E012870D94}" destId="{59B7354D-248B-46F6-A3FC-DF48D1E6227E}" srcOrd="0" destOrd="0" presId="urn:microsoft.com/office/officeart/2016/7/layout/LinearArrowProcessNumbered"/>
    <dgm:cxn modelId="{253D7C33-0E59-4F86-BEBE-A4AA1D3D585D}" type="presParOf" srcId="{59B7354D-248B-46F6-A3FC-DF48D1E6227E}" destId="{6F698A2D-6069-4315-B1FE-E3BC2F7DA426}" srcOrd="0" destOrd="0" presId="urn:microsoft.com/office/officeart/2016/7/layout/LinearArrowProcessNumbered"/>
    <dgm:cxn modelId="{A4CC4DD2-9B68-4740-919A-8376142214DA}" type="presParOf" srcId="{59B7354D-248B-46F6-A3FC-DF48D1E6227E}" destId="{B12039B5-75A6-43E9-B038-BA3824C776B8}" srcOrd="1" destOrd="0" presId="urn:microsoft.com/office/officeart/2016/7/layout/LinearArrowProcessNumbered"/>
    <dgm:cxn modelId="{9A63477E-E5FC-4FE5-98A6-1F9CD77EF79F}" type="presParOf" srcId="{B12039B5-75A6-43E9-B038-BA3824C776B8}" destId="{C4E72F25-32DE-4B6C-9AB7-AFD8D2B49B23}" srcOrd="0" destOrd="0" presId="urn:microsoft.com/office/officeart/2016/7/layout/LinearArrowProcessNumbered"/>
    <dgm:cxn modelId="{29C216D5-EEE3-4DF0-A33F-90FC2E9DE3CB}" type="presParOf" srcId="{B12039B5-75A6-43E9-B038-BA3824C776B8}" destId="{7B0723C6-0461-4FBF-9332-2E2689B38A1C}" srcOrd="1" destOrd="0" presId="urn:microsoft.com/office/officeart/2016/7/layout/LinearArrowProcessNumbered"/>
    <dgm:cxn modelId="{5D31AE0A-58C8-4842-9A12-574B1CD80A2F}" type="presParOf" srcId="{B12039B5-75A6-43E9-B038-BA3824C776B8}" destId="{436AA037-CAAB-4AFC-83B8-58A9010BC10B}" srcOrd="2" destOrd="0" presId="urn:microsoft.com/office/officeart/2016/7/layout/LinearArrowProcessNumbered"/>
    <dgm:cxn modelId="{305B4B16-3C52-4F32-B460-3F57578BBB88}" type="presParOf" srcId="{B12039B5-75A6-43E9-B038-BA3824C776B8}" destId="{66DF9265-525B-4E2B-A2A2-07D6EC61DF36}" srcOrd="3" destOrd="0" presId="urn:microsoft.com/office/officeart/2016/7/layout/LinearArrowProcessNumbered"/>
    <dgm:cxn modelId="{E4A0B3AC-D32F-407B-8261-38486ECF382D}" type="presParOf" srcId="{59B7354D-248B-46F6-A3FC-DF48D1E6227E}" destId="{18E9177F-C6E5-4376-A377-86C30FDD10E0}" srcOrd="2" destOrd="0" presId="urn:microsoft.com/office/officeart/2016/7/layout/LinearArrowProcessNumbered"/>
    <dgm:cxn modelId="{6EF81DB5-70C1-47FC-A1AB-0BD6F23B5D19}" type="presParOf" srcId="{828FC0D7-9781-458E-9597-17E012870D94}" destId="{77DCA77E-E23E-44CA-B04D-B97D34E4E66F}" srcOrd="1" destOrd="0" presId="urn:microsoft.com/office/officeart/2016/7/layout/LinearArrowProcessNumbered"/>
    <dgm:cxn modelId="{54DB2DFD-239B-45D8-85DE-1FB4F7DB0221}" type="presParOf" srcId="{828FC0D7-9781-458E-9597-17E012870D94}" destId="{E44637C4-F276-4137-A148-20353C4BB1EE}" srcOrd="2" destOrd="0" presId="urn:microsoft.com/office/officeart/2016/7/layout/LinearArrowProcessNumbered"/>
    <dgm:cxn modelId="{8E768575-8CA6-4541-80FD-84DD11657385}" type="presParOf" srcId="{E44637C4-F276-4137-A148-20353C4BB1EE}" destId="{BD468A01-992C-4488-B792-63773EB61651}" srcOrd="0" destOrd="0" presId="urn:microsoft.com/office/officeart/2016/7/layout/LinearArrowProcessNumbered"/>
    <dgm:cxn modelId="{F7AD9EC8-9799-4748-8CFB-D67D2F2377AA}" type="presParOf" srcId="{E44637C4-F276-4137-A148-20353C4BB1EE}" destId="{52957718-BE1E-4E58-837D-6DD6ACBBDA58}" srcOrd="1" destOrd="0" presId="urn:microsoft.com/office/officeart/2016/7/layout/LinearArrowProcessNumbered"/>
    <dgm:cxn modelId="{748E8595-ACC2-4FE6-9C6D-E207A95D38CB}" type="presParOf" srcId="{52957718-BE1E-4E58-837D-6DD6ACBBDA58}" destId="{BEC4F1CA-691E-4D46-A348-E2A2DACF5734}" srcOrd="0" destOrd="0" presId="urn:microsoft.com/office/officeart/2016/7/layout/LinearArrowProcessNumbered"/>
    <dgm:cxn modelId="{84CCEFD3-525A-491D-A825-9623BAD531BC}" type="presParOf" srcId="{52957718-BE1E-4E58-837D-6DD6ACBBDA58}" destId="{5FCC6316-DE5E-40D4-9526-3A4B253139B3}" srcOrd="1" destOrd="0" presId="urn:microsoft.com/office/officeart/2016/7/layout/LinearArrowProcessNumbered"/>
    <dgm:cxn modelId="{FF5E4108-7153-4F9A-8B2C-F3488BB87AC0}" type="presParOf" srcId="{52957718-BE1E-4E58-837D-6DD6ACBBDA58}" destId="{BFC30E83-577A-41C2-A0C0-EA766C842328}" srcOrd="2" destOrd="0" presId="urn:microsoft.com/office/officeart/2016/7/layout/LinearArrowProcessNumbered"/>
    <dgm:cxn modelId="{5EE2071E-D4C5-4689-87E9-35822F3F1249}" type="presParOf" srcId="{52957718-BE1E-4E58-837D-6DD6ACBBDA58}" destId="{536C381D-6A52-4386-96A0-11B1E2BC25D1}" srcOrd="3" destOrd="0" presId="urn:microsoft.com/office/officeart/2016/7/layout/LinearArrowProcessNumbered"/>
    <dgm:cxn modelId="{886C4C66-330C-40F3-950F-08C12E3A80D6}" type="presParOf" srcId="{E44637C4-F276-4137-A148-20353C4BB1EE}" destId="{3FDB0E8B-4163-4037-A94E-CCBBB573709F}" srcOrd="2" destOrd="0" presId="urn:microsoft.com/office/officeart/2016/7/layout/LinearArrowProcessNumbered"/>
    <dgm:cxn modelId="{80AE65CB-50B4-455A-B647-879ABAF94B21}" type="presParOf" srcId="{828FC0D7-9781-458E-9597-17E012870D94}" destId="{033731D6-94D5-43F5-95C0-740BF70DE0FA}" srcOrd="3" destOrd="0" presId="urn:microsoft.com/office/officeart/2016/7/layout/LinearArrowProcessNumbered"/>
    <dgm:cxn modelId="{BFE5F3F1-0D4B-4342-8B57-4FD9CA4D2BC3}" type="presParOf" srcId="{828FC0D7-9781-458E-9597-17E012870D94}" destId="{E28817DB-43B6-4C63-8E68-FBA84B388E62}" srcOrd="4" destOrd="0" presId="urn:microsoft.com/office/officeart/2016/7/layout/LinearArrowProcessNumbered"/>
    <dgm:cxn modelId="{D4DBFE93-DB29-484F-AFFF-754BA9AD9C98}" type="presParOf" srcId="{E28817DB-43B6-4C63-8E68-FBA84B388E62}" destId="{D085A401-C53F-4366-8701-773EB46D838D}" srcOrd="0" destOrd="0" presId="urn:microsoft.com/office/officeart/2016/7/layout/LinearArrowProcessNumbered"/>
    <dgm:cxn modelId="{F5A0EE8A-4906-4812-84A8-D8D3AF88221C}" type="presParOf" srcId="{E28817DB-43B6-4C63-8E68-FBA84B388E62}" destId="{69263C47-B833-4308-819C-179356109D2E}" srcOrd="1" destOrd="0" presId="urn:microsoft.com/office/officeart/2016/7/layout/LinearArrowProcessNumbered"/>
    <dgm:cxn modelId="{D95B7A55-2E76-474F-A159-FCBC9335BECB}" type="presParOf" srcId="{69263C47-B833-4308-819C-179356109D2E}" destId="{27CFEBD4-EFB0-4A65-8450-3FC8F931D45E}" srcOrd="0" destOrd="0" presId="urn:microsoft.com/office/officeart/2016/7/layout/LinearArrowProcessNumbered"/>
    <dgm:cxn modelId="{2F7955F2-FF7B-4360-8822-DCA5D3FC5AEE}" type="presParOf" srcId="{69263C47-B833-4308-819C-179356109D2E}" destId="{386D82E9-A0A1-45FC-8832-AE726B237985}" srcOrd="1" destOrd="0" presId="urn:microsoft.com/office/officeart/2016/7/layout/LinearArrowProcessNumbered"/>
    <dgm:cxn modelId="{5BAC2D94-B679-4561-92EE-95E373A8898B}" type="presParOf" srcId="{69263C47-B833-4308-819C-179356109D2E}" destId="{7402A659-5D3B-4A59-BE3D-275EC4BF5AB3}" srcOrd="2" destOrd="0" presId="urn:microsoft.com/office/officeart/2016/7/layout/LinearArrowProcessNumbered"/>
    <dgm:cxn modelId="{CAC8556A-C9FF-40FA-9CB6-23AFE5C8E29D}" type="presParOf" srcId="{69263C47-B833-4308-819C-179356109D2E}" destId="{C56116AF-BDB3-466C-8FA4-2CCC5BA7DFC7}" srcOrd="3" destOrd="0" presId="urn:microsoft.com/office/officeart/2016/7/layout/LinearArrowProcessNumbered"/>
    <dgm:cxn modelId="{4B416388-1BDB-402C-A00B-811D89F03DE4}" type="presParOf" srcId="{E28817DB-43B6-4C63-8E68-FBA84B388E62}" destId="{B3B12E38-3121-4756-B24B-9AB7C65F5B29}" srcOrd="2" destOrd="0" presId="urn:microsoft.com/office/officeart/2016/7/layout/LinearArrowProcessNumbered"/>
    <dgm:cxn modelId="{7DD7945B-55E3-4831-BA50-B24884FC61FE}" type="presParOf" srcId="{828FC0D7-9781-458E-9597-17E012870D94}" destId="{C04B1E10-4828-4D16-87E5-1FC2352CDC5A}" srcOrd="5" destOrd="0" presId="urn:microsoft.com/office/officeart/2016/7/layout/LinearArrowProcessNumbered"/>
    <dgm:cxn modelId="{5BAD2940-5558-431F-86D5-A8066561D6CB}" type="presParOf" srcId="{828FC0D7-9781-458E-9597-17E012870D94}" destId="{F3B7783B-0D07-4F98-8611-6DAF7E343E01}" srcOrd="6" destOrd="0" presId="urn:microsoft.com/office/officeart/2016/7/layout/LinearArrowProcessNumbered"/>
    <dgm:cxn modelId="{D85C7C54-6BE9-4972-B74C-F2085DF4E8F1}" type="presParOf" srcId="{F3B7783B-0D07-4F98-8611-6DAF7E343E01}" destId="{E5B3A169-F5C0-47D6-ACD5-78EDBEEF7C5C}" srcOrd="0" destOrd="0" presId="urn:microsoft.com/office/officeart/2016/7/layout/LinearArrowProcessNumbered"/>
    <dgm:cxn modelId="{AB583531-D131-4470-8501-888625A9CF51}" type="presParOf" srcId="{F3B7783B-0D07-4F98-8611-6DAF7E343E01}" destId="{4C55E179-3235-4930-B53D-5B68BAD8FE4A}" srcOrd="1" destOrd="0" presId="urn:microsoft.com/office/officeart/2016/7/layout/LinearArrowProcessNumbered"/>
    <dgm:cxn modelId="{102FF0D4-A566-4FB9-B741-889CA0853A22}" type="presParOf" srcId="{4C55E179-3235-4930-B53D-5B68BAD8FE4A}" destId="{3CF0CE5D-E664-4DD0-BE53-AA918E5966CA}" srcOrd="0" destOrd="0" presId="urn:microsoft.com/office/officeart/2016/7/layout/LinearArrowProcessNumbered"/>
    <dgm:cxn modelId="{B1914F8B-76CC-40F0-89D5-54B2CB90FE54}" type="presParOf" srcId="{4C55E179-3235-4930-B53D-5B68BAD8FE4A}" destId="{F81DB5EC-238A-406C-AF41-ADA9910DF362}" srcOrd="1" destOrd="0" presId="urn:microsoft.com/office/officeart/2016/7/layout/LinearArrowProcessNumbered"/>
    <dgm:cxn modelId="{73CF23CD-6C1C-4112-BAF9-3C5D00631A54}" type="presParOf" srcId="{4C55E179-3235-4930-B53D-5B68BAD8FE4A}" destId="{009A290E-66EC-4BEF-8D66-A33A41502C40}" srcOrd="2" destOrd="0" presId="urn:microsoft.com/office/officeart/2016/7/layout/LinearArrowProcessNumbered"/>
    <dgm:cxn modelId="{B7F73366-AAE9-46E3-946B-B83D11EA79D3}" type="presParOf" srcId="{4C55E179-3235-4930-B53D-5B68BAD8FE4A}" destId="{6CDB2743-AE9A-4ACA-AC73-773C65C4B743}" srcOrd="3" destOrd="0" presId="urn:microsoft.com/office/officeart/2016/7/layout/LinearArrowProcessNumbered"/>
    <dgm:cxn modelId="{408755F6-0E52-4F18-8BA4-C502CF0332D6}" type="presParOf" srcId="{F3B7783B-0D07-4F98-8611-6DAF7E343E01}" destId="{9ECD10B1-D798-4F62-B2CA-876F193B6082}" srcOrd="2" destOrd="0" presId="urn:microsoft.com/office/officeart/2016/7/layout/LinearArrowProcessNumbered"/>
    <dgm:cxn modelId="{BDDB67EB-8373-475E-A90C-BF1F0A5F71AD}" type="presParOf" srcId="{828FC0D7-9781-458E-9597-17E012870D94}" destId="{841FAB67-624D-48A0-972F-49158646E581}" srcOrd="7" destOrd="0" presId="urn:microsoft.com/office/officeart/2016/7/layout/LinearArrowProcessNumbered"/>
    <dgm:cxn modelId="{B746EF55-CD02-4B2D-86EF-5C3E664DBFB7}" type="presParOf" srcId="{828FC0D7-9781-458E-9597-17E012870D94}" destId="{3399CFE7-2413-49DA-B8EC-0DEFF063642D}" srcOrd="8" destOrd="0" presId="urn:microsoft.com/office/officeart/2016/7/layout/LinearArrowProcessNumbered"/>
    <dgm:cxn modelId="{DF984454-389E-41F5-9783-F08AFF111AA7}" type="presParOf" srcId="{3399CFE7-2413-49DA-B8EC-0DEFF063642D}" destId="{9FD7E087-913C-4473-A414-24ADE0708493}" srcOrd="0" destOrd="0" presId="urn:microsoft.com/office/officeart/2016/7/layout/LinearArrowProcessNumbered"/>
    <dgm:cxn modelId="{3D473224-0BED-4369-845F-AAE2083DBCE3}" type="presParOf" srcId="{3399CFE7-2413-49DA-B8EC-0DEFF063642D}" destId="{1784EC7B-1626-4AE7-B435-6117515FBCBE}" srcOrd="1" destOrd="0" presId="urn:microsoft.com/office/officeart/2016/7/layout/LinearArrowProcessNumbered"/>
    <dgm:cxn modelId="{4C621E12-A0FD-4417-9999-E5C57BEC48AB}" type="presParOf" srcId="{1784EC7B-1626-4AE7-B435-6117515FBCBE}" destId="{A786F8C2-8223-447A-B6FF-775F5C8CE187}" srcOrd="0" destOrd="0" presId="urn:microsoft.com/office/officeart/2016/7/layout/LinearArrowProcessNumbered"/>
    <dgm:cxn modelId="{27873B66-EC78-4414-A55C-9D4EA18CF0EE}" type="presParOf" srcId="{1784EC7B-1626-4AE7-B435-6117515FBCBE}" destId="{5B5A78FA-B101-4D24-B200-0E33BB603CB7}" srcOrd="1" destOrd="0" presId="urn:microsoft.com/office/officeart/2016/7/layout/LinearArrowProcessNumbered"/>
    <dgm:cxn modelId="{9D41F0A7-772B-48B3-B0DC-624C77BC2AE1}" type="presParOf" srcId="{1784EC7B-1626-4AE7-B435-6117515FBCBE}" destId="{AB1B4AD8-9D32-4C7C-A887-56AD075BBEDB}" srcOrd="2" destOrd="0" presId="urn:microsoft.com/office/officeart/2016/7/layout/LinearArrowProcessNumbered"/>
    <dgm:cxn modelId="{F4839FCA-B95E-4F9B-ABC1-6441A0914B08}" type="presParOf" srcId="{1784EC7B-1626-4AE7-B435-6117515FBCBE}" destId="{A2417F68-4AA4-44A9-9101-682623593910}" srcOrd="3" destOrd="0" presId="urn:microsoft.com/office/officeart/2016/7/layout/LinearArrowProcessNumbered"/>
    <dgm:cxn modelId="{AF95A05B-0B04-43F1-B565-10BF7012F113}" type="presParOf" srcId="{3399CFE7-2413-49DA-B8EC-0DEFF063642D}" destId="{F3647ECC-3EE5-40EC-B882-8A8999086B49}" srcOrd="2" destOrd="0" presId="urn:microsoft.com/office/officeart/2016/7/layout/LinearArrowProcessNumbered"/>
    <dgm:cxn modelId="{65099EE8-CE70-4C8C-9DD6-8AFB5E8A4C9C}" type="presParOf" srcId="{828FC0D7-9781-458E-9597-17E012870D94}" destId="{245B35A9-8B35-4942-A1E4-AC899AD062DB}" srcOrd="9" destOrd="0" presId="urn:microsoft.com/office/officeart/2016/7/layout/LinearArrowProcessNumbered"/>
    <dgm:cxn modelId="{35B5BE96-AA9E-43F8-98D4-EFE94DA9E521}" type="presParOf" srcId="{828FC0D7-9781-458E-9597-17E012870D94}" destId="{81E51A4B-74B2-454A-B908-656A482265EB}" srcOrd="10" destOrd="0" presId="urn:microsoft.com/office/officeart/2016/7/layout/LinearArrowProcessNumbered"/>
    <dgm:cxn modelId="{D1235B27-E4CF-443F-8E24-12D818F69ED3}" type="presParOf" srcId="{81E51A4B-74B2-454A-B908-656A482265EB}" destId="{576C259B-13A5-4092-A654-481328AC52EC}" srcOrd="0" destOrd="0" presId="urn:microsoft.com/office/officeart/2016/7/layout/LinearArrowProcessNumbered"/>
    <dgm:cxn modelId="{DF04B73F-6510-436E-9ACC-623E15E1760F}" type="presParOf" srcId="{81E51A4B-74B2-454A-B908-656A482265EB}" destId="{98983A50-03D5-41DB-B0B7-D2C2395C2E9C}" srcOrd="1" destOrd="0" presId="urn:microsoft.com/office/officeart/2016/7/layout/LinearArrowProcessNumbered"/>
    <dgm:cxn modelId="{04CAFF2F-232B-413F-9B74-E82D85ADDD07}" type="presParOf" srcId="{98983A50-03D5-41DB-B0B7-D2C2395C2E9C}" destId="{FA2EBC24-1A28-4E2B-9F01-65F038E62518}" srcOrd="0" destOrd="0" presId="urn:microsoft.com/office/officeart/2016/7/layout/LinearArrowProcessNumbered"/>
    <dgm:cxn modelId="{885A0051-10C2-46A1-825B-4CFAC4E2BF98}" type="presParOf" srcId="{98983A50-03D5-41DB-B0B7-D2C2395C2E9C}" destId="{79017157-592A-42DC-9D2D-56F177AFD89E}" srcOrd="1" destOrd="0" presId="urn:microsoft.com/office/officeart/2016/7/layout/LinearArrowProcessNumbered"/>
    <dgm:cxn modelId="{8B154CDA-8704-4046-A724-CE2CF7841289}" type="presParOf" srcId="{98983A50-03D5-41DB-B0B7-D2C2395C2E9C}" destId="{B505A761-AA98-4D99-BFE7-E32B970769A2}" srcOrd="2" destOrd="0" presId="urn:microsoft.com/office/officeart/2016/7/layout/LinearArrowProcessNumbered"/>
    <dgm:cxn modelId="{95C76168-30A8-4880-A72B-EB3FE66047B0}" type="presParOf" srcId="{98983A50-03D5-41DB-B0B7-D2C2395C2E9C}" destId="{AB60049C-F84D-4C3F-B795-34E6DCDF085C}" srcOrd="3" destOrd="0" presId="urn:microsoft.com/office/officeart/2016/7/layout/LinearArrowProcessNumbered"/>
    <dgm:cxn modelId="{8601F910-D657-4C61-A2B2-2B227684DF49}" type="presParOf" srcId="{81E51A4B-74B2-454A-B908-656A482265EB}" destId="{335266DF-EE74-4FE2-9C34-5853F7D7F152}" srcOrd="2" destOrd="0" presId="urn:microsoft.com/office/officeart/2016/7/layout/LinearArrowProcessNumbered"/>
    <dgm:cxn modelId="{67DD7C95-17A0-47E4-BC57-4F01DC4C572A}" type="presParOf" srcId="{828FC0D7-9781-458E-9597-17E012870D94}" destId="{30C8555D-ED98-4575-9994-E2F318031097}" srcOrd="11" destOrd="0" presId="urn:microsoft.com/office/officeart/2016/7/layout/LinearArrowProcessNumbered"/>
    <dgm:cxn modelId="{89840CA9-B893-4D0A-A254-7561542C0A64}" type="presParOf" srcId="{828FC0D7-9781-458E-9597-17E012870D94}" destId="{1CF56897-9511-4CC8-8A40-380B65208152}" srcOrd="12" destOrd="0" presId="urn:microsoft.com/office/officeart/2016/7/layout/LinearArrowProcessNumbered"/>
    <dgm:cxn modelId="{3D8E2B2F-45B1-4948-98F5-66009E89BDE5}" type="presParOf" srcId="{1CF56897-9511-4CC8-8A40-380B65208152}" destId="{88057A9D-0713-426C-99C5-CBDE826E3664}" srcOrd="0" destOrd="0" presId="urn:microsoft.com/office/officeart/2016/7/layout/LinearArrowProcessNumbered"/>
    <dgm:cxn modelId="{CED21632-1469-4476-8AE1-D9A796B417C2}" type="presParOf" srcId="{1CF56897-9511-4CC8-8A40-380B65208152}" destId="{B751DFE4-8E95-4E3B-9615-05752813A98B}" srcOrd="1" destOrd="0" presId="urn:microsoft.com/office/officeart/2016/7/layout/LinearArrowProcessNumbered"/>
    <dgm:cxn modelId="{507AA1DE-72B1-4C4C-A6F2-1CD03B01332F}" type="presParOf" srcId="{B751DFE4-8E95-4E3B-9615-05752813A98B}" destId="{C16D3530-033F-458C-AA0C-5DC8F9A0F400}" srcOrd="0" destOrd="0" presId="urn:microsoft.com/office/officeart/2016/7/layout/LinearArrowProcessNumbered"/>
    <dgm:cxn modelId="{1800482E-2527-4E83-B369-4E10DBADED34}" type="presParOf" srcId="{B751DFE4-8E95-4E3B-9615-05752813A98B}" destId="{674AD0C6-E9D7-4B56-B21A-BEC538784E91}" srcOrd="1" destOrd="0" presId="urn:microsoft.com/office/officeart/2016/7/layout/LinearArrowProcessNumbered"/>
    <dgm:cxn modelId="{E823D8C3-63D9-47AC-BFA9-C271CB79CAE4}" type="presParOf" srcId="{B751DFE4-8E95-4E3B-9615-05752813A98B}" destId="{5363F902-BCC1-4EBA-B074-AC238695EB62}" srcOrd="2" destOrd="0" presId="urn:microsoft.com/office/officeart/2016/7/layout/LinearArrowProcessNumbered"/>
    <dgm:cxn modelId="{B2590994-8679-43EF-A690-CAB55A2A72F7}" type="presParOf" srcId="{B751DFE4-8E95-4E3B-9615-05752813A98B}" destId="{24AB9BD1-BA79-4AD6-AF1D-7147D05D638A}" srcOrd="3" destOrd="0" presId="urn:microsoft.com/office/officeart/2016/7/layout/LinearArrowProcessNumbered"/>
    <dgm:cxn modelId="{1F395414-2E35-41FF-B3B3-49D3FA1FCB7E}" type="presParOf" srcId="{1CF56897-9511-4CC8-8A40-380B65208152}" destId="{256A0883-42CB-4BD6-A15A-1FA61E1601C3}" srcOrd="2" destOrd="0" presId="urn:microsoft.com/office/officeart/2016/7/layout/LinearArrowProcessNumbered"/>
    <dgm:cxn modelId="{D8B09D40-DC0B-426E-8939-47EC26B66ED4}" type="presParOf" srcId="{828FC0D7-9781-458E-9597-17E012870D94}" destId="{FC1DDF49-F9D5-4378-A26E-EFCDDAF9510B}" srcOrd="13" destOrd="0" presId="urn:microsoft.com/office/officeart/2016/7/layout/LinearArrowProcessNumbered"/>
    <dgm:cxn modelId="{439495C0-695E-4395-9EA2-FD621B86C86C}" type="presParOf" srcId="{828FC0D7-9781-458E-9597-17E012870D94}" destId="{5EF0BB79-6B53-4A46-923E-511FCBF61723}" srcOrd="14" destOrd="0" presId="urn:microsoft.com/office/officeart/2016/7/layout/LinearArrowProcessNumbered"/>
    <dgm:cxn modelId="{D087306D-DE33-4B80-B4BF-678089F9AB39}" type="presParOf" srcId="{5EF0BB79-6B53-4A46-923E-511FCBF61723}" destId="{986BAF55-9BFB-437C-A4E8-77A4C4FD1A7B}" srcOrd="0" destOrd="0" presId="urn:microsoft.com/office/officeart/2016/7/layout/LinearArrowProcessNumbered"/>
    <dgm:cxn modelId="{42D4A17A-61AE-4DF9-9CB6-7415EC482C46}" type="presParOf" srcId="{5EF0BB79-6B53-4A46-923E-511FCBF61723}" destId="{A5081389-1C43-4F90-A396-437776C41C3D}" srcOrd="1" destOrd="0" presId="urn:microsoft.com/office/officeart/2016/7/layout/LinearArrowProcessNumbered"/>
    <dgm:cxn modelId="{4CBEA8D5-0054-4055-9655-90C7CC91D2DE}" type="presParOf" srcId="{A5081389-1C43-4F90-A396-437776C41C3D}" destId="{E2A283D3-94A9-4A2A-BD6B-B92DCB8A79D5}" srcOrd="0" destOrd="0" presId="urn:microsoft.com/office/officeart/2016/7/layout/LinearArrowProcessNumbered"/>
    <dgm:cxn modelId="{EA6BC2F1-DD72-4A93-B418-94097C199981}" type="presParOf" srcId="{A5081389-1C43-4F90-A396-437776C41C3D}" destId="{87175DFC-437D-4D84-A7CA-8446549010A3}" srcOrd="1" destOrd="0" presId="urn:microsoft.com/office/officeart/2016/7/layout/LinearArrowProcessNumbered"/>
    <dgm:cxn modelId="{46AE3A6F-491A-437B-A1D7-32FF4B241C36}" type="presParOf" srcId="{A5081389-1C43-4F90-A396-437776C41C3D}" destId="{19A316D2-904E-4CB9-8354-9130E706EF79}" srcOrd="2" destOrd="0" presId="urn:microsoft.com/office/officeart/2016/7/layout/LinearArrowProcessNumbered"/>
    <dgm:cxn modelId="{99255DCF-0D4F-42E1-A15D-73C38785D92B}" type="presParOf" srcId="{A5081389-1C43-4F90-A396-437776C41C3D}" destId="{C61A91CC-B983-4244-9C62-0BE5147B3192}" srcOrd="3" destOrd="0" presId="urn:microsoft.com/office/officeart/2016/7/layout/LinearArrowProcessNumbered"/>
    <dgm:cxn modelId="{FD89D4AB-2832-428B-ABF5-FB1F99C50BB8}" type="presParOf" srcId="{5EF0BB79-6B53-4A46-923E-511FCBF61723}" destId="{BC777A68-8B2C-449C-926C-855A83A19CA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DCE14D-7EF5-48F9-9C69-43F1F90221B5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1353DB-A3F9-4CE1-9172-CB15C934D33E}">
      <dgm:prSet/>
      <dgm:spPr/>
      <dgm:t>
        <a:bodyPr/>
        <a:lstStyle/>
        <a:p>
          <a:r>
            <a:rPr lang="en-US" b="1"/>
            <a:t>Consent First</a:t>
          </a:r>
          <a:r>
            <a:rPr lang="en-US"/>
            <a:t>: Teachers must agree to confidentiality and understanding that ReflectEd is non-legal and non-judgmental before proceeding.</a:t>
          </a:r>
        </a:p>
      </dgm:t>
    </dgm:pt>
    <dgm:pt modelId="{2AE43675-F520-46AC-B02A-469DA6820271}" type="parTrans" cxnId="{18019BE1-A776-431C-BE53-646AB8F223DF}">
      <dgm:prSet/>
      <dgm:spPr/>
      <dgm:t>
        <a:bodyPr/>
        <a:lstStyle/>
        <a:p>
          <a:endParaRPr lang="en-US"/>
        </a:p>
      </dgm:t>
    </dgm:pt>
    <dgm:pt modelId="{62E78728-D3AB-4A60-8CEB-5A58482C26E8}" type="sibTrans" cxnId="{18019BE1-A776-431C-BE53-646AB8F223DF}">
      <dgm:prSet/>
      <dgm:spPr/>
      <dgm:t>
        <a:bodyPr/>
        <a:lstStyle/>
        <a:p>
          <a:endParaRPr lang="en-US"/>
        </a:p>
      </dgm:t>
    </dgm:pt>
    <dgm:pt modelId="{6676DF5D-363A-4175-BCFC-D87C73916E8F}">
      <dgm:prSet/>
      <dgm:spPr/>
      <dgm:t>
        <a:bodyPr/>
        <a:lstStyle/>
        <a:p>
          <a:r>
            <a:rPr lang="en-US" b="1"/>
            <a:t>Guardrails and Escalation</a:t>
          </a:r>
          <a:r>
            <a:rPr lang="en-US"/>
            <a:t>: Clear hard stops for topics like suicide, violence, harassment — always referring users to a human lead.</a:t>
          </a:r>
        </a:p>
      </dgm:t>
    </dgm:pt>
    <dgm:pt modelId="{805B5535-60D7-48A1-A481-27CEB4621552}" type="parTrans" cxnId="{07424CA7-D1B9-4865-8043-68275A315B42}">
      <dgm:prSet/>
      <dgm:spPr/>
      <dgm:t>
        <a:bodyPr/>
        <a:lstStyle/>
        <a:p>
          <a:endParaRPr lang="en-US"/>
        </a:p>
      </dgm:t>
    </dgm:pt>
    <dgm:pt modelId="{E7B29782-1C34-4BC4-AF78-0F4893038EA4}" type="sibTrans" cxnId="{07424CA7-D1B9-4865-8043-68275A315B42}">
      <dgm:prSet/>
      <dgm:spPr/>
      <dgm:t>
        <a:bodyPr/>
        <a:lstStyle/>
        <a:p>
          <a:endParaRPr lang="en-US"/>
        </a:p>
      </dgm:t>
    </dgm:pt>
    <dgm:pt modelId="{75231979-5EC0-47EC-AE8D-0ABAEAE6D128}">
      <dgm:prSet/>
      <dgm:spPr/>
      <dgm:t>
        <a:bodyPr/>
        <a:lstStyle/>
        <a:p>
          <a:r>
            <a:rPr lang="en-US" b="1"/>
            <a:t>Keyword Anchoring</a:t>
          </a:r>
          <a:r>
            <a:rPr lang="en-US"/>
            <a:t>: Every prompt and response is cross-referenced to the </a:t>
          </a:r>
          <a:r>
            <a:rPr lang="en-US" b="1"/>
            <a:t>ReflectEd - Workflow.xlsx</a:t>
          </a:r>
          <a:r>
            <a:rPr lang="en-US"/>
            <a:t> themes like </a:t>
          </a:r>
          <a:r>
            <a:rPr lang="en-US" i="1"/>
            <a:t>bias detection</a:t>
          </a:r>
          <a:r>
            <a:rPr lang="en-US"/>
            <a:t>, </a:t>
          </a:r>
          <a:r>
            <a:rPr lang="en-US" i="1"/>
            <a:t>privacy advocacy</a:t>
          </a:r>
          <a:r>
            <a:rPr lang="en-US"/>
            <a:t>, </a:t>
          </a:r>
          <a:r>
            <a:rPr lang="en-US" i="1"/>
            <a:t>equity auditing</a:t>
          </a:r>
          <a:r>
            <a:rPr lang="en-US"/>
            <a:t>, etc.</a:t>
          </a:r>
        </a:p>
      </dgm:t>
    </dgm:pt>
    <dgm:pt modelId="{CDF8F319-8247-432D-8513-9F51C8083615}" type="parTrans" cxnId="{99BC2C96-5A83-42C0-9F51-7BA97C981258}">
      <dgm:prSet/>
      <dgm:spPr/>
      <dgm:t>
        <a:bodyPr/>
        <a:lstStyle/>
        <a:p>
          <a:endParaRPr lang="en-US"/>
        </a:p>
      </dgm:t>
    </dgm:pt>
    <dgm:pt modelId="{B3D57C21-F7EE-4F3C-A6F5-2B0D2A4131E0}" type="sibTrans" cxnId="{99BC2C96-5A83-42C0-9F51-7BA97C981258}">
      <dgm:prSet/>
      <dgm:spPr/>
      <dgm:t>
        <a:bodyPr/>
        <a:lstStyle/>
        <a:p>
          <a:endParaRPr lang="en-US"/>
        </a:p>
      </dgm:t>
    </dgm:pt>
    <dgm:pt modelId="{23F73E1C-04E6-4985-A302-4A01B54EFD9A}">
      <dgm:prSet/>
      <dgm:spPr/>
      <dgm:t>
        <a:bodyPr/>
        <a:lstStyle/>
        <a:p>
          <a:r>
            <a:rPr lang="en-US" b="1"/>
            <a:t>Tone and Language</a:t>
          </a:r>
          <a:r>
            <a:rPr lang="en-US"/>
            <a:t>: Simple, empathetic, professional wording. Avoiding technical jargon unless necessary.</a:t>
          </a:r>
        </a:p>
      </dgm:t>
    </dgm:pt>
    <dgm:pt modelId="{566BB74A-B996-4E22-A087-6DA87B679414}" type="parTrans" cxnId="{33A4DA58-0880-42D2-A610-A537982623C8}">
      <dgm:prSet/>
      <dgm:spPr/>
      <dgm:t>
        <a:bodyPr/>
        <a:lstStyle/>
        <a:p>
          <a:endParaRPr lang="en-US"/>
        </a:p>
      </dgm:t>
    </dgm:pt>
    <dgm:pt modelId="{297F625A-D01E-4C7D-BC86-0220FC17864D}" type="sibTrans" cxnId="{33A4DA58-0880-42D2-A610-A537982623C8}">
      <dgm:prSet/>
      <dgm:spPr/>
      <dgm:t>
        <a:bodyPr/>
        <a:lstStyle/>
        <a:p>
          <a:endParaRPr lang="en-US"/>
        </a:p>
      </dgm:t>
    </dgm:pt>
    <dgm:pt modelId="{97CE6E90-EC0E-4486-9C53-487275189D08}" type="pres">
      <dgm:prSet presAssocID="{12DCE14D-7EF5-48F9-9C69-43F1F90221B5}" presName="diagram" presStyleCnt="0">
        <dgm:presLayoutVars>
          <dgm:dir/>
          <dgm:resizeHandles val="exact"/>
        </dgm:presLayoutVars>
      </dgm:prSet>
      <dgm:spPr/>
    </dgm:pt>
    <dgm:pt modelId="{E5DAD18D-9CDE-4E6C-96DD-C9A0524D7A11}" type="pres">
      <dgm:prSet presAssocID="{271353DB-A3F9-4CE1-9172-CB15C934D33E}" presName="node" presStyleLbl="node1" presStyleIdx="0" presStyleCnt="4">
        <dgm:presLayoutVars>
          <dgm:bulletEnabled val="1"/>
        </dgm:presLayoutVars>
      </dgm:prSet>
      <dgm:spPr/>
    </dgm:pt>
    <dgm:pt modelId="{3B157C84-16EA-44E9-9DBC-38D07F2EC6A0}" type="pres">
      <dgm:prSet presAssocID="{62E78728-D3AB-4A60-8CEB-5A58482C26E8}" presName="sibTrans" presStyleLbl="sibTrans2D1" presStyleIdx="0" presStyleCnt="3"/>
      <dgm:spPr/>
    </dgm:pt>
    <dgm:pt modelId="{E13A492E-35A6-4EF3-A62A-977FC54E856C}" type="pres">
      <dgm:prSet presAssocID="{62E78728-D3AB-4A60-8CEB-5A58482C26E8}" presName="connectorText" presStyleLbl="sibTrans2D1" presStyleIdx="0" presStyleCnt="3"/>
      <dgm:spPr/>
    </dgm:pt>
    <dgm:pt modelId="{B7EF270B-B104-4467-9F30-7E6A1C8E0113}" type="pres">
      <dgm:prSet presAssocID="{6676DF5D-363A-4175-BCFC-D87C73916E8F}" presName="node" presStyleLbl="node1" presStyleIdx="1" presStyleCnt="4">
        <dgm:presLayoutVars>
          <dgm:bulletEnabled val="1"/>
        </dgm:presLayoutVars>
      </dgm:prSet>
      <dgm:spPr/>
    </dgm:pt>
    <dgm:pt modelId="{83AB510C-0FC7-4E47-A6AF-3D6A160B514F}" type="pres">
      <dgm:prSet presAssocID="{E7B29782-1C34-4BC4-AF78-0F4893038EA4}" presName="sibTrans" presStyleLbl="sibTrans2D1" presStyleIdx="1" presStyleCnt="3"/>
      <dgm:spPr/>
    </dgm:pt>
    <dgm:pt modelId="{8116CE6F-F799-4C3E-BD3A-1B9A54DAAB55}" type="pres">
      <dgm:prSet presAssocID="{E7B29782-1C34-4BC4-AF78-0F4893038EA4}" presName="connectorText" presStyleLbl="sibTrans2D1" presStyleIdx="1" presStyleCnt="3"/>
      <dgm:spPr/>
    </dgm:pt>
    <dgm:pt modelId="{C95271E2-3241-4259-B848-185264DE07A3}" type="pres">
      <dgm:prSet presAssocID="{75231979-5EC0-47EC-AE8D-0ABAEAE6D128}" presName="node" presStyleLbl="node1" presStyleIdx="2" presStyleCnt="4">
        <dgm:presLayoutVars>
          <dgm:bulletEnabled val="1"/>
        </dgm:presLayoutVars>
      </dgm:prSet>
      <dgm:spPr/>
    </dgm:pt>
    <dgm:pt modelId="{3DB3D412-4CA7-4F7B-AEFB-C25747D3DC86}" type="pres">
      <dgm:prSet presAssocID="{B3D57C21-F7EE-4F3C-A6F5-2B0D2A4131E0}" presName="sibTrans" presStyleLbl="sibTrans2D1" presStyleIdx="2" presStyleCnt="3"/>
      <dgm:spPr/>
    </dgm:pt>
    <dgm:pt modelId="{051AAC0F-7B83-4432-982A-52A2B3190EB7}" type="pres">
      <dgm:prSet presAssocID="{B3D57C21-F7EE-4F3C-A6F5-2B0D2A4131E0}" presName="connectorText" presStyleLbl="sibTrans2D1" presStyleIdx="2" presStyleCnt="3"/>
      <dgm:spPr/>
    </dgm:pt>
    <dgm:pt modelId="{F022290D-7F10-4A61-BB79-2F6A669F6E8B}" type="pres">
      <dgm:prSet presAssocID="{23F73E1C-04E6-4985-A302-4A01B54EFD9A}" presName="node" presStyleLbl="node1" presStyleIdx="3" presStyleCnt="4">
        <dgm:presLayoutVars>
          <dgm:bulletEnabled val="1"/>
        </dgm:presLayoutVars>
      </dgm:prSet>
      <dgm:spPr/>
    </dgm:pt>
  </dgm:ptLst>
  <dgm:cxnLst>
    <dgm:cxn modelId="{1C298201-B0EE-4CC8-9668-4E1CAD82AB30}" type="presOf" srcId="{271353DB-A3F9-4CE1-9172-CB15C934D33E}" destId="{E5DAD18D-9CDE-4E6C-96DD-C9A0524D7A11}" srcOrd="0" destOrd="0" presId="urn:microsoft.com/office/officeart/2005/8/layout/process5"/>
    <dgm:cxn modelId="{5D1B0E18-B001-486F-83DB-3F3D652F61FD}" type="presOf" srcId="{75231979-5EC0-47EC-AE8D-0ABAEAE6D128}" destId="{C95271E2-3241-4259-B848-185264DE07A3}" srcOrd="0" destOrd="0" presId="urn:microsoft.com/office/officeart/2005/8/layout/process5"/>
    <dgm:cxn modelId="{1F578222-BC2B-41C3-AE3A-30330B9E7924}" type="presOf" srcId="{62E78728-D3AB-4A60-8CEB-5A58482C26E8}" destId="{3B157C84-16EA-44E9-9DBC-38D07F2EC6A0}" srcOrd="0" destOrd="0" presId="urn:microsoft.com/office/officeart/2005/8/layout/process5"/>
    <dgm:cxn modelId="{2F8D9E3D-5153-48E3-9E74-F961A3BE16B1}" type="presOf" srcId="{62E78728-D3AB-4A60-8CEB-5A58482C26E8}" destId="{E13A492E-35A6-4EF3-A62A-977FC54E856C}" srcOrd="1" destOrd="0" presId="urn:microsoft.com/office/officeart/2005/8/layout/process5"/>
    <dgm:cxn modelId="{3A888041-674D-43F4-B7C9-8AAC90F12500}" type="presOf" srcId="{12DCE14D-7EF5-48F9-9C69-43F1F90221B5}" destId="{97CE6E90-EC0E-4486-9C53-487275189D08}" srcOrd="0" destOrd="0" presId="urn:microsoft.com/office/officeart/2005/8/layout/process5"/>
    <dgm:cxn modelId="{2F71914A-9525-4D9D-A2FA-82BA30511256}" type="presOf" srcId="{E7B29782-1C34-4BC4-AF78-0F4893038EA4}" destId="{8116CE6F-F799-4C3E-BD3A-1B9A54DAAB55}" srcOrd="1" destOrd="0" presId="urn:microsoft.com/office/officeart/2005/8/layout/process5"/>
    <dgm:cxn modelId="{33A4DA58-0880-42D2-A610-A537982623C8}" srcId="{12DCE14D-7EF5-48F9-9C69-43F1F90221B5}" destId="{23F73E1C-04E6-4985-A302-4A01B54EFD9A}" srcOrd="3" destOrd="0" parTransId="{566BB74A-B996-4E22-A087-6DA87B679414}" sibTransId="{297F625A-D01E-4C7D-BC86-0220FC17864D}"/>
    <dgm:cxn modelId="{F72CAF7E-EAC5-4DFE-9FB3-E9514CD1A2E6}" type="presOf" srcId="{E7B29782-1C34-4BC4-AF78-0F4893038EA4}" destId="{83AB510C-0FC7-4E47-A6AF-3D6A160B514F}" srcOrd="0" destOrd="0" presId="urn:microsoft.com/office/officeart/2005/8/layout/process5"/>
    <dgm:cxn modelId="{99BC2C96-5A83-42C0-9F51-7BA97C981258}" srcId="{12DCE14D-7EF5-48F9-9C69-43F1F90221B5}" destId="{75231979-5EC0-47EC-AE8D-0ABAEAE6D128}" srcOrd="2" destOrd="0" parTransId="{CDF8F319-8247-432D-8513-9F51C8083615}" sibTransId="{B3D57C21-F7EE-4F3C-A6F5-2B0D2A4131E0}"/>
    <dgm:cxn modelId="{07424CA7-D1B9-4865-8043-68275A315B42}" srcId="{12DCE14D-7EF5-48F9-9C69-43F1F90221B5}" destId="{6676DF5D-363A-4175-BCFC-D87C73916E8F}" srcOrd="1" destOrd="0" parTransId="{805B5535-60D7-48A1-A481-27CEB4621552}" sibTransId="{E7B29782-1C34-4BC4-AF78-0F4893038EA4}"/>
    <dgm:cxn modelId="{797340B2-245E-483E-B417-5333141FFEA5}" type="presOf" srcId="{B3D57C21-F7EE-4F3C-A6F5-2B0D2A4131E0}" destId="{051AAC0F-7B83-4432-982A-52A2B3190EB7}" srcOrd="1" destOrd="0" presId="urn:microsoft.com/office/officeart/2005/8/layout/process5"/>
    <dgm:cxn modelId="{636CEBDA-5410-4B10-A77E-9BFD8773D9A7}" type="presOf" srcId="{6676DF5D-363A-4175-BCFC-D87C73916E8F}" destId="{B7EF270B-B104-4467-9F30-7E6A1C8E0113}" srcOrd="0" destOrd="0" presId="urn:microsoft.com/office/officeart/2005/8/layout/process5"/>
    <dgm:cxn modelId="{188891DC-685A-4E9B-AD41-CD7423449F33}" type="presOf" srcId="{23F73E1C-04E6-4985-A302-4A01B54EFD9A}" destId="{F022290D-7F10-4A61-BB79-2F6A669F6E8B}" srcOrd="0" destOrd="0" presId="urn:microsoft.com/office/officeart/2005/8/layout/process5"/>
    <dgm:cxn modelId="{18019BE1-A776-431C-BE53-646AB8F223DF}" srcId="{12DCE14D-7EF5-48F9-9C69-43F1F90221B5}" destId="{271353DB-A3F9-4CE1-9172-CB15C934D33E}" srcOrd="0" destOrd="0" parTransId="{2AE43675-F520-46AC-B02A-469DA6820271}" sibTransId="{62E78728-D3AB-4A60-8CEB-5A58482C26E8}"/>
    <dgm:cxn modelId="{DCEDCCE6-007F-4600-A0F0-3E767EC5BF83}" type="presOf" srcId="{B3D57C21-F7EE-4F3C-A6F5-2B0D2A4131E0}" destId="{3DB3D412-4CA7-4F7B-AEFB-C25747D3DC86}" srcOrd="0" destOrd="0" presId="urn:microsoft.com/office/officeart/2005/8/layout/process5"/>
    <dgm:cxn modelId="{5ADBE571-43A9-4434-8E1A-D0F00632FA14}" type="presParOf" srcId="{97CE6E90-EC0E-4486-9C53-487275189D08}" destId="{E5DAD18D-9CDE-4E6C-96DD-C9A0524D7A11}" srcOrd="0" destOrd="0" presId="urn:microsoft.com/office/officeart/2005/8/layout/process5"/>
    <dgm:cxn modelId="{30538304-5E76-4F45-BB1D-B9CC59E98602}" type="presParOf" srcId="{97CE6E90-EC0E-4486-9C53-487275189D08}" destId="{3B157C84-16EA-44E9-9DBC-38D07F2EC6A0}" srcOrd="1" destOrd="0" presId="urn:microsoft.com/office/officeart/2005/8/layout/process5"/>
    <dgm:cxn modelId="{9F578320-83A2-42B4-B65D-F2C217587EF2}" type="presParOf" srcId="{3B157C84-16EA-44E9-9DBC-38D07F2EC6A0}" destId="{E13A492E-35A6-4EF3-A62A-977FC54E856C}" srcOrd="0" destOrd="0" presId="urn:microsoft.com/office/officeart/2005/8/layout/process5"/>
    <dgm:cxn modelId="{02D86D51-4B24-4166-8EB5-D5FA1A21C5CB}" type="presParOf" srcId="{97CE6E90-EC0E-4486-9C53-487275189D08}" destId="{B7EF270B-B104-4467-9F30-7E6A1C8E0113}" srcOrd="2" destOrd="0" presId="urn:microsoft.com/office/officeart/2005/8/layout/process5"/>
    <dgm:cxn modelId="{C3A21530-5492-4752-B6A0-263D3B401FA1}" type="presParOf" srcId="{97CE6E90-EC0E-4486-9C53-487275189D08}" destId="{83AB510C-0FC7-4E47-A6AF-3D6A160B514F}" srcOrd="3" destOrd="0" presId="urn:microsoft.com/office/officeart/2005/8/layout/process5"/>
    <dgm:cxn modelId="{AEB2AC97-0711-461D-9813-198A9499D52B}" type="presParOf" srcId="{83AB510C-0FC7-4E47-A6AF-3D6A160B514F}" destId="{8116CE6F-F799-4C3E-BD3A-1B9A54DAAB55}" srcOrd="0" destOrd="0" presId="urn:microsoft.com/office/officeart/2005/8/layout/process5"/>
    <dgm:cxn modelId="{91C64E03-7E96-4F64-9DAE-2B12920821A9}" type="presParOf" srcId="{97CE6E90-EC0E-4486-9C53-487275189D08}" destId="{C95271E2-3241-4259-B848-185264DE07A3}" srcOrd="4" destOrd="0" presId="urn:microsoft.com/office/officeart/2005/8/layout/process5"/>
    <dgm:cxn modelId="{64A5D6A5-6461-4AF1-A9E1-3B7648722AC0}" type="presParOf" srcId="{97CE6E90-EC0E-4486-9C53-487275189D08}" destId="{3DB3D412-4CA7-4F7B-AEFB-C25747D3DC86}" srcOrd="5" destOrd="0" presId="urn:microsoft.com/office/officeart/2005/8/layout/process5"/>
    <dgm:cxn modelId="{2AF9CFAD-49E0-4FE1-BD8E-2F4B416E1958}" type="presParOf" srcId="{3DB3D412-4CA7-4F7B-AEFB-C25747D3DC86}" destId="{051AAC0F-7B83-4432-982A-52A2B3190EB7}" srcOrd="0" destOrd="0" presId="urn:microsoft.com/office/officeart/2005/8/layout/process5"/>
    <dgm:cxn modelId="{057047D6-8A16-49C7-BD53-9A6E3443334B}" type="presParOf" srcId="{97CE6E90-EC0E-4486-9C53-487275189D08}" destId="{F022290D-7F10-4A61-BB79-2F6A669F6E8B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82BF5-FE51-468E-B3DA-470A338A5BC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081FE-817A-466C-8E1D-C442A3BDCC25}">
      <dgm:prSet/>
      <dgm:spPr/>
      <dgm:t>
        <a:bodyPr/>
        <a:lstStyle/>
        <a:p>
          <a:r>
            <a:rPr lang="en-US" b="1"/>
            <a:t>Confidentiality</a:t>
          </a:r>
          <a:r>
            <a:rPr lang="en-US"/>
            <a:t>: Nothing a user says is stored or reused.</a:t>
          </a:r>
        </a:p>
      </dgm:t>
    </dgm:pt>
    <dgm:pt modelId="{03FF0976-23DD-40D3-9D35-D0957670B272}" type="parTrans" cxnId="{FA858DE5-A0E5-453A-8E34-3E1EDE2BF5DF}">
      <dgm:prSet/>
      <dgm:spPr/>
      <dgm:t>
        <a:bodyPr/>
        <a:lstStyle/>
        <a:p>
          <a:endParaRPr lang="en-US"/>
        </a:p>
      </dgm:t>
    </dgm:pt>
    <dgm:pt modelId="{FD8CAE3F-C1D4-4AAC-AFE5-47C8D325CAAA}" type="sibTrans" cxnId="{FA858DE5-A0E5-453A-8E34-3E1EDE2BF5DF}">
      <dgm:prSet/>
      <dgm:spPr/>
      <dgm:t>
        <a:bodyPr/>
        <a:lstStyle/>
        <a:p>
          <a:endParaRPr lang="en-US"/>
        </a:p>
      </dgm:t>
    </dgm:pt>
    <dgm:pt modelId="{925346B8-F54B-477D-97D6-54751D1DEA45}">
      <dgm:prSet/>
      <dgm:spPr/>
      <dgm:t>
        <a:bodyPr/>
        <a:lstStyle/>
        <a:p>
          <a:r>
            <a:rPr lang="en-US" b="1"/>
            <a:t>Empowerment over Automation</a:t>
          </a:r>
          <a:r>
            <a:rPr lang="en-US"/>
            <a:t>: Teachers are positioned as decision-makers, not AI.</a:t>
          </a:r>
        </a:p>
      </dgm:t>
    </dgm:pt>
    <dgm:pt modelId="{3D21D3E4-B1F9-4435-A584-A8331C21F7CA}" type="parTrans" cxnId="{68A5AC08-E657-4484-9DC5-6B2B5ADA2BDA}">
      <dgm:prSet/>
      <dgm:spPr/>
      <dgm:t>
        <a:bodyPr/>
        <a:lstStyle/>
        <a:p>
          <a:endParaRPr lang="en-US"/>
        </a:p>
      </dgm:t>
    </dgm:pt>
    <dgm:pt modelId="{169F6C0B-BD3F-4574-A701-F49022526054}" type="sibTrans" cxnId="{68A5AC08-E657-4484-9DC5-6B2B5ADA2BDA}">
      <dgm:prSet/>
      <dgm:spPr/>
      <dgm:t>
        <a:bodyPr/>
        <a:lstStyle/>
        <a:p>
          <a:endParaRPr lang="en-US"/>
        </a:p>
      </dgm:t>
    </dgm:pt>
    <dgm:pt modelId="{8B46F40B-EA95-438E-81C6-0EBADED9F2DE}">
      <dgm:prSet/>
      <dgm:spPr/>
      <dgm:t>
        <a:bodyPr/>
        <a:lstStyle/>
        <a:p>
          <a:r>
            <a:rPr lang="en-US" b="1"/>
            <a:t>Humility</a:t>
          </a:r>
          <a:r>
            <a:rPr lang="en-US"/>
            <a:t>: Acknowledges uncertainties and complexities rather than pretending to have all answers.</a:t>
          </a:r>
        </a:p>
      </dgm:t>
    </dgm:pt>
    <dgm:pt modelId="{C38A4048-BD98-47BF-B384-5F2386F196EE}" type="parTrans" cxnId="{BE0A7D82-DC2C-431E-8A72-07D38AACC51E}">
      <dgm:prSet/>
      <dgm:spPr/>
      <dgm:t>
        <a:bodyPr/>
        <a:lstStyle/>
        <a:p>
          <a:endParaRPr lang="en-US"/>
        </a:p>
      </dgm:t>
    </dgm:pt>
    <dgm:pt modelId="{C68BCC13-0E47-4855-8214-AC8C66B4406B}" type="sibTrans" cxnId="{BE0A7D82-DC2C-431E-8A72-07D38AACC51E}">
      <dgm:prSet/>
      <dgm:spPr/>
      <dgm:t>
        <a:bodyPr/>
        <a:lstStyle/>
        <a:p>
          <a:endParaRPr lang="en-US"/>
        </a:p>
      </dgm:t>
    </dgm:pt>
    <dgm:pt modelId="{B9D08E11-E71F-4A70-B403-96BC7CB9346F}">
      <dgm:prSet/>
      <dgm:spPr/>
      <dgm:t>
        <a:bodyPr/>
        <a:lstStyle/>
        <a:p>
          <a:r>
            <a:rPr lang="en-US" b="1"/>
            <a:t>Accessibility</a:t>
          </a:r>
          <a:r>
            <a:rPr lang="en-US"/>
            <a:t>: Language is plain, inclusive, and avoids disability-insensitive terms.</a:t>
          </a:r>
        </a:p>
      </dgm:t>
    </dgm:pt>
    <dgm:pt modelId="{36A265F7-C873-4BA3-8D86-9657BCFDA60C}" type="parTrans" cxnId="{4FCE8C9F-0BAA-41E2-8210-B98727EC75C1}">
      <dgm:prSet/>
      <dgm:spPr/>
      <dgm:t>
        <a:bodyPr/>
        <a:lstStyle/>
        <a:p>
          <a:endParaRPr lang="en-US"/>
        </a:p>
      </dgm:t>
    </dgm:pt>
    <dgm:pt modelId="{88C403C4-CFDE-4CC0-8261-C62E7545BA57}" type="sibTrans" cxnId="{4FCE8C9F-0BAA-41E2-8210-B98727EC75C1}">
      <dgm:prSet/>
      <dgm:spPr/>
      <dgm:t>
        <a:bodyPr/>
        <a:lstStyle/>
        <a:p>
          <a:endParaRPr lang="en-US"/>
        </a:p>
      </dgm:t>
    </dgm:pt>
    <dgm:pt modelId="{9A36C931-9B5E-4A09-ABEC-E3A0714083F8}">
      <dgm:prSet/>
      <dgm:spPr/>
      <dgm:t>
        <a:bodyPr/>
        <a:lstStyle/>
        <a:p>
          <a:r>
            <a:rPr lang="en-US" b="1"/>
            <a:t>Bias Consciousness</a:t>
          </a:r>
          <a:r>
            <a:rPr lang="en-US"/>
            <a:t>: Always questioning where unseen biases may influence technology use.</a:t>
          </a:r>
        </a:p>
      </dgm:t>
    </dgm:pt>
    <dgm:pt modelId="{D6EB4592-4786-430D-AE7D-73DFA239C84D}" type="parTrans" cxnId="{67279682-8C56-4093-ACB0-3BDB0714E1E0}">
      <dgm:prSet/>
      <dgm:spPr/>
      <dgm:t>
        <a:bodyPr/>
        <a:lstStyle/>
        <a:p>
          <a:endParaRPr lang="en-US"/>
        </a:p>
      </dgm:t>
    </dgm:pt>
    <dgm:pt modelId="{9CF880E7-89D6-4EEF-8655-2674F335D8D0}" type="sibTrans" cxnId="{67279682-8C56-4093-ACB0-3BDB0714E1E0}">
      <dgm:prSet/>
      <dgm:spPr/>
      <dgm:t>
        <a:bodyPr/>
        <a:lstStyle/>
        <a:p>
          <a:endParaRPr lang="en-US"/>
        </a:p>
      </dgm:t>
    </dgm:pt>
    <dgm:pt modelId="{6F24885F-3DA3-4DE5-81D7-D5D3EC9E3565}">
      <dgm:prSet/>
      <dgm:spPr/>
      <dgm:t>
        <a:bodyPr/>
        <a:lstStyle/>
        <a:p>
          <a:r>
            <a:rPr lang="en-US" b="1" dirty="0"/>
            <a:t>Examples</a:t>
          </a:r>
          <a:r>
            <a:rPr lang="en-US" dirty="0"/>
            <a:t>:</a:t>
          </a:r>
        </a:p>
      </dgm:t>
    </dgm:pt>
    <dgm:pt modelId="{F92EFC89-8E12-4BF9-BAFA-B55F95C404E9}" type="parTrans" cxnId="{9D6982EF-A8A5-4941-88B1-E055A31AF742}">
      <dgm:prSet/>
      <dgm:spPr/>
      <dgm:t>
        <a:bodyPr/>
        <a:lstStyle/>
        <a:p>
          <a:endParaRPr lang="en-US"/>
        </a:p>
      </dgm:t>
    </dgm:pt>
    <dgm:pt modelId="{0ADB21CA-EF05-4620-951F-270EF97F1EC9}" type="sibTrans" cxnId="{9D6982EF-A8A5-4941-88B1-E055A31AF742}">
      <dgm:prSet/>
      <dgm:spPr/>
      <dgm:t>
        <a:bodyPr/>
        <a:lstStyle/>
        <a:p>
          <a:endParaRPr lang="en-US"/>
        </a:p>
      </dgm:t>
    </dgm:pt>
    <dgm:pt modelId="{503726F8-8B2A-47C0-BE6C-31E8C2B0259C}">
      <dgm:prSet/>
      <dgm:spPr/>
      <dgm:t>
        <a:bodyPr/>
        <a:lstStyle/>
        <a:p>
          <a:r>
            <a:rPr lang="en-US" dirty="0"/>
            <a:t>         "Consider whose voices are missing from this AI tool’s training data" = Ethical prompt.</a:t>
          </a:r>
        </a:p>
      </dgm:t>
    </dgm:pt>
    <dgm:pt modelId="{22CB92AC-EEB2-4983-8597-ABFF49959315}" type="parTrans" cxnId="{01E69DB5-5525-4611-A0E8-3284D19DE113}">
      <dgm:prSet/>
      <dgm:spPr/>
      <dgm:t>
        <a:bodyPr/>
        <a:lstStyle/>
        <a:p>
          <a:endParaRPr lang="en-US"/>
        </a:p>
      </dgm:t>
    </dgm:pt>
    <dgm:pt modelId="{6BDFE62E-974E-4C31-A98E-8A25F4C84710}" type="sibTrans" cxnId="{01E69DB5-5525-4611-A0E8-3284D19DE113}">
      <dgm:prSet/>
      <dgm:spPr/>
      <dgm:t>
        <a:bodyPr/>
        <a:lstStyle/>
        <a:p>
          <a:endParaRPr lang="en-US"/>
        </a:p>
      </dgm:t>
    </dgm:pt>
    <dgm:pt modelId="{494555ED-2C89-4C93-9071-014CD1ACF3E9}">
      <dgm:prSet/>
      <dgm:spPr/>
      <dgm:t>
        <a:bodyPr/>
        <a:lstStyle/>
        <a:p>
          <a:r>
            <a:rPr lang="en-US" dirty="0"/>
            <a:t>         "Is the AI suggestion reinforcing a stereotype?" = Reflection question.</a:t>
          </a:r>
        </a:p>
      </dgm:t>
    </dgm:pt>
    <dgm:pt modelId="{04CAB0DD-60B1-4A9B-8EB1-5FE1E00117C3}" type="parTrans" cxnId="{E5651419-9CF6-4420-86B6-76AD48934FA6}">
      <dgm:prSet/>
      <dgm:spPr/>
      <dgm:t>
        <a:bodyPr/>
        <a:lstStyle/>
        <a:p>
          <a:endParaRPr lang="en-US"/>
        </a:p>
      </dgm:t>
    </dgm:pt>
    <dgm:pt modelId="{952FCB9D-3DF7-44F4-BB42-8CE94C7424AF}" type="sibTrans" cxnId="{E5651419-9CF6-4420-86B6-76AD48934FA6}">
      <dgm:prSet/>
      <dgm:spPr/>
      <dgm:t>
        <a:bodyPr/>
        <a:lstStyle/>
        <a:p>
          <a:endParaRPr lang="en-US"/>
        </a:p>
      </dgm:t>
    </dgm:pt>
    <dgm:pt modelId="{AFECF6EA-2739-4290-8C53-FC19C6733048}" type="pres">
      <dgm:prSet presAssocID="{AF282BF5-FE51-468E-B3DA-470A338A5BCE}" presName="vert0" presStyleCnt="0">
        <dgm:presLayoutVars>
          <dgm:dir/>
          <dgm:animOne val="branch"/>
          <dgm:animLvl val="lvl"/>
        </dgm:presLayoutVars>
      </dgm:prSet>
      <dgm:spPr/>
    </dgm:pt>
    <dgm:pt modelId="{32A9B07E-3407-4808-A7A3-1A4D5F8AAAAA}" type="pres">
      <dgm:prSet presAssocID="{E2F081FE-817A-466C-8E1D-C442A3BDCC25}" presName="thickLine" presStyleLbl="alignNode1" presStyleIdx="0" presStyleCnt="8"/>
      <dgm:spPr/>
    </dgm:pt>
    <dgm:pt modelId="{3EA7995F-CD24-410B-8D78-619D4384098A}" type="pres">
      <dgm:prSet presAssocID="{E2F081FE-817A-466C-8E1D-C442A3BDCC25}" presName="horz1" presStyleCnt="0"/>
      <dgm:spPr/>
    </dgm:pt>
    <dgm:pt modelId="{930AE7F1-8417-4C7C-BA3E-FC0A27FF3239}" type="pres">
      <dgm:prSet presAssocID="{E2F081FE-817A-466C-8E1D-C442A3BDCC25}" presName="tx1" presStyleLbl="revTx" presStyleIdx="0" presStyleCnt="8"/>
      <dgm:spPr/>
    </dgm:pt>
    <dgm:pt modelId="{130FB030-AC01-4CE6-9A1C-908BEEC6FD42}" type="pres">
      <dgm:prSet presAssocID="{E2F081FE-817A-466C-8E1D-C442A3BDCC25}" presName="vert1" presStyleCnt="0"/>
      <dgm:spPr/>
    </dgm:pt>
    <dgm:pt modelId="{9B2EF22C-F1F7-4317-A56A-199FD7E9594D}" type="pres">
      <dgm:prSet presAssocID="{925346B8-F54B-477D-97D6-54751D1DEA45}" presName="thickLine" presStyleLbl="alignNode1" presStyleIdx="1" presStyleCnt="8"/>
      <dgm:spPr/>
    </dgm:pt>
    <dgm:pt modelId="{99DF3961-23CC-46BD-8942-55A6835F496D}" type="pres">
      <dgm:prSet presAssocID="{925346B8-F54B-477D-97D6-54751D1DEA45}" presName="horz1" presStyleCnt="0"/>
      <dgm:spPr/>
    </dgm:pt>
    <dgm:pt modelId="{CD7C2BB1-D349-402D-A5BE-E575489F5011}" type="pres">
      <dgm:prSet presAssocID="{925346B8-F54B-477D-97D6-54751D1DEA45}" presName="tx1" presStyleLbl="revTx" presStyleIdx="1" presStyleCnt="8"/>
      <dgm:spPr/>
    </dgm:pt>
    <dgm:pt modelId="{56967814-FEA1-4EB1-9B57-60CBF309578D}" type="pres">
      <dgm:prSet presAssocID="{925346B8-F54B-477D-97D6-54751D1DEA45}" presName="vert1" presStyleCnt="0"/>
      <dgm:spPr/>
    </dgm:pt>
    <dgm:pt modelId="{D73D9EAD-EB30-491F-94C4-560815591104}" type="pres">
      <dgm:prSet presAssocID="{8B46F40B-EA95-438E-81C6-0EBADED9F2DE}" presName="thickLine" presStyleLbl="alignNode1" presStyleIdx="2" presStyleCnt="8"/>
      <dgm:spPr/>
    </dgm:pt>
    <dgm:pt modelId="{388B2939-1FAD-4A2F-A415-051DAC332F25}" type="pres">
      <dgm:prSet presAssocID="{8B46F40B-EA95-438E-81C6-0EBADED9F2DE}" presName="horz1" presStyleCnt="0"/>
      <dgm:spPr/>
    </dgm:pt>
    <dgm:pt modelId="{6EE03161-774D-446D-950F-704804FDDEB1}" type="pres">
      <dgm:prSet presAssocID="{8B46F40B-EA95-438E-81C6-0EBADED9F2DE}" presName="tx1" presStyleLbl="revTx" presStyleIdx="2" presStyleCnt="8"/>
      <dgm:spPr/>
    </dgm:pt>
    <dgm:pt modelId="{C459DF7A-E1F0-4567-B370-31F0C48315AE}" type="pres">
      <dgm:prSet presAssocID="{8B46F40B-EA95-438E-81C6-0EBADED9F2DE}" presName="vert1" presStyleCnt="0"/>
      <dgm:spPr/>
    </dgm:pt>
    <dgm:pt modelId="{D613C6BB-87AB-4939-9AA4-42E491E7E07E}" type="pres">
      <dgm:prSet presAssocID="{B9D08E11-E71F-4A70-B403-96BC7CB9346F}" presName="thickLine" presStyleLbl="alignNode1" presStyleIdx="3" presStyleCnt="8"/>
      <dgm:spPr/>
    </dgm:pt>
    <dgm:pt modelId="{7075842A-2FD6-4C91-AB52-9FDA6D03A2A8}" type="pres">
      <dgm:prSet presAssocID="{B9D08E11-E71F-4A70-B403-96BC7CB9346F}" presName="horz1" presStyleCnt="0"/>
      <dgm:spPr/>
    </dgm:pt>
    <dgm:pt modelId="{726127B6-0155-4EBC-B112-B5463D62164B}" type="pres">
      <dgm:prSet presAssocID="{B9D08E11-E71F-4A70-B403-96BC7CB9346F}" presName="tx1" presStyleLbl="revTx" presStyleIdx="3" presStyleCnt="8"/>
      <dgm:spPr/>
    </dgm:pt>
    <dgm:pt modelId="{275A2F87-8B89-46FB-B766-06726810F732}" type="pres">
      <dgm:prSet presAssocID="{B9D08E11-E71F-4A70-B403-96BC7CB9346F}" presName="vert1" presStyleCnt="0"/>
      <dgm:spPr/>
    </dgm:pt>
    <dgm:pt modelId="{7CC3D1A1-C3F7-4E72-80CA-451B839D20CA}" type="pres">
      <dgm:prSet presAssocID="{9A36C931-9B5E-4A09-ABEC-E3A0714083F8}" presName="thickLine" presStyleLbl="alignNode1" presStyleIdx="4" presStyleCnt="8"/>
      <dgm:spPr/>
    </dgm:pt>
    <dgm:pt modelId="{C73F778C-5A1E-46A8-B3F1-26C2C4E3ABDA}" type="pres">
      <dgm:prSet presAssocID="{9A36C931-9B5E-4A09-ABEC-E3A0714083F8}" presName="horz1" presStyleCnt="0"/>
      <dgm:spPr/>
    </dgm:pt>
    <dgm:pt modelId="{B80D09CA-6D76-479D-A0EF-AE87662CE1F6}" type="pres">
      <dgm:prSet presAssocID="{9A36C931-9B5E-4A09-ABEC-E3A0714083F8}" presName="tx1" presStyleLbl="revTx" presStyleIdx="4" presStyleCnt="8"/>
      <dgm:spPr/>
    </dgm:pt>
    <dgm:pt modelId="{0CF9388D-CD3B-478F-9375-3C3A5EC08A28}" type="pres">
      <dgm:prSet presAssocID="{9A36C931-9B5E-4A09-ABEC-E3A0714083F8}" presName="vert1" presStyleCnt="0"/>
      <dgm:spPr/>
    </dgm:pt>
    <dgm:pt modelId="{3DA26E14-53C3-4763-AC9D-55D424121103}" type="pres">
      <dgm:prSet presAssocID="{6F24885F-3DA3-4DE5-81D7-D5D3EC9E3565}" presName="thickLine" presStyleLbl="alignNode1" presStyleIdx="5" presStyleCnt="8"/>
      <dgm:spPr/>
    </dgm:pt>
    <dgm:pt modelId="{DE5FF1D4-4268-4C84-8B44-B003BE8AA028}" type="pres">
      <dgm:prSet presAssocID="{6F24885F-3DA3-4DE5-81D7-D5D3EC9E3565}" presName="horz1" presStyleCnt="0"/>
      <dgm:spPr/>
    </dgm:pt>
    <dgm:pt modelId="{08AD14F7-3548-4361-B660-A9F262664ED4}" type="pres">
      <dgm:prSet presAssocID="{6F24885F-3DA3-4DE5-81D7-D5D3EC9E3565}" presName="tx1" presStyleLbl="revTx" presStyleIdx="5" presStyleCnt="8"/>
      <dgm:spPr/>
    </dgm:pt>
    <dgm:pt modelId="{27015E6E-D747-4AD7-A653-EDC33BCBD605}" type="pres">
      <dgm:prSet presAssocID="{6F24885F-3DA3-4DE5-81D7-D5D3EC9E3565}" presName="vert1" presStyleCnt="0"/>
      <dgm:spPr/>
    </dgm:pt>
    <dgm:pt modelId="{16C53271-538E-4C9E-BC1E-3F72E42C2D9F}" type="pres">
      <dgm:prSet presAssocID="{503726F8-8B2A-47C0-BE6C-31E8C2B0259C}" presName="thickLine" presStyleLbl="alignNode1" presStyleIdx="6" presStyleCnt="8"/>
      <dgm:spPr/>
    </dgm:pt>
    <dgm:pt modelId="{EF8AFD7C-5870-4162-85DF-151CC4CA6911}" type="pres">
      <dgm:prSet presAssocID="{503726F8-8B2A-47C0-BE6C-31E8C2B0259C}" presName="horz1" presStyleCnt="0"/>
      <dgm:spPr/>
    </dgm:pt>
    <dgm:pt modelId="{D7DB6B6C-BB65-455C-96EF-F419614A1127}" type="pres">
      <dgm:prSet presAssocID="{503726F8-8B2A-47C0-BE6C-31E8C2B0259C}" presName="tx1" presStyleLbl="revTx" presStyleIdx="6" presStyleCnt="8"/>
      <dgm:spPr/>
    </dgm:pt>
    <dgm:pt modelId="{FCDBA500-E553-4DFD-8601-760DDE3671F8}" type="pres">
      <dgm:prSet presAssocID="{503726F8-8B2A-47C0-BE6C-31E8C2B0259C}" presName="vert1" presStyleCnt="0"/>
      <dgm:spPr/>
    </dgm:pt>
    <dgm:pt modelId="{92C9BE32-A7DA-4310-B1EF-FBFA50A3DE8B}" type="pres">
      <dgm:prSet presAssocID="{494555ED-2C89-4C93-9071-014CD1ACF3E9}" presName="thickLine" presStyleLbl="alignNode1" presStyleIdx="7" presStyleCnt="8"/>
      <dgm:spPr/>
    </dgm:pt>
    <dgm:pt modelId="{7EE1BED6-1FAB-4264-A5C8-BA80900BFA23}" type="pres">
      <dgm:prSet presAssocID="{494555ED-2C89-4C93-9071-014CD1ACF3E9}" presName="horz1" presStyleCnt="0"/>
      <dgm:spPr/>
    </dgm:pt>
    <dgm:pt modelId="{9B25FF98-10D0-4A89-83FD-1B24147A78AC}" type="pres">
      <dgm:prSet presAssocID="{494555ED-2C89-4C93-9071-014CD1ACF3E9}" presName="tx1" presStyleLbl="revTx" presStyleIdx="7" presStyleCnt="8"/>
      <dgm:spPr/>
    </dgm:pt>
    <dgm:pt modelId="{91FE4848-5267-48FE-AEAA-26FD7DE509FD}" type="pres">
      <dgm:prSet presAssocID="{494555ED-2C89-4C93-9071-014CD1ACF3E9}" presName="vert1" presStyleCnt="0"/>
      <dgm:spPr/>
    </dgm:pt>
  </dgm:ptLst>
  <dgm:cxnLst>
    <dgm:cxn modelId="{68A5AC08-E657-4484-9DC5-6B2B5ADA2BDA}" srcId="{AF282BF5-FE51-468E-B3DA-470A338A5BCE}" destId="{925346B8-F54B-477D-97D6-54751D1DEA45}" srcOrd="1" destOrd="0" parTransId="{3D21D3E4-B1F9-4435-A584-A8331C21F7CA}" sibTransId="{169F6C0B-BD3F-4574-A701-F49022526054}"/>
    <dgm:cxn modelId="{E5651419-9CF6-4420-86B6-76AD48934FA6}" srcId="{AF282BF5-FE51-468E-B3DA-470A338A5BCE}" destId="{494555ED-2C89-4C93-9071-014CD1ACF3E9}" srcOrd="7" destOrd="0" parTransId="{04CAB0DD-60B1-4A9B-8EB1-5FE1E00117C3}" sibTransId="{952FCB9D-3DF7-44F4-BB42-8CE94C7424AF}"/>
    <dgm:cxn modelId="{8DA96333-5B98-457A-A079-8E2726122346}" type="presOf" srcId="{925346B8-F54B-477D-97D6-54751D1DEA45}" destId="{CD7C2BB1-D349-402D-A5BE-E575489F5011}" srcOrd="0" destOrd="0" presId="urn:microsoft.com/office/officeart/2008/layout/LinedList"/>
    <dgm:cxn modelId="{82057240-B3FF-4AB8-BE49-A9BF715859CB}" type="presOf" srcId="{9A36C931-9B5E-4A09-ABEC-E3A0714083F8}" destId="{B80D09CA-6D76-479D-A0EF-AE87662CE1F6}" srcOrd="0" destOrd="0" presId="urn:microsoft.com/office/officeart/2008/layout/LinedList"/>
    <dgm:cxn modelId="{B7F29243-0A52-4403-AC94-681035521DF3}" type="presOf" srcId="{B9D08E11-E71F-4A70-B403-96BC7CB9346F}" destId="{726127B6-0155-4EBC-B112-B5463D62164B}" srcOrd="0" destOrd="0" presId="urn:microsoft.com/office/officeart/2008/layout/LinedList"/>
    <dgm:cxn modelId="{C3F03946-FA1E-4030-B2D5-FCA34853AC4C}" type="presOf" srcId="{8B46F40B-EA95-438E-81C6-0EBADED9F2DE}" destId="{6EE03161-774D-446D-950F-704804FDDEB1}" srcOrd="0" destOrd="0" presId="urn:microsoft.com/office/officeart/2008/layout/LinedList"/>
    <dgm:cxn modelId="{BE0A7D82-DC2C-431E-8A72-07D38AACC51E}" srcId="{AF282BF5-FE51-468E-B3DA-470A338A5BCE}" destId="{8B46F40B-EA95-438E-81C6-0EBADED9F2DE}" srcOrd="2" destOrd="0" parTransId="{C38A4048-BD98-47BF-B384-5F2386F196EE}" sibTransId="{C68BCC13-0E47-4855-8214-AC8C66B4406B}"/>
    <dgm:cxn modelId="{67279682-8C56-4093-ACB0-3BDB0714E1E0}" srcId="{AF282BF5-FE51-468E-B3DA-470A338A5BCE}" destId="{9A36C931-9B5E-4A09-ABEC-E3A0714083F8}" srcOrd="4" destOrd="0" parTransId="{D6EB4592-4786-430D-AE7D-73DFA239C84D}" sibTransId="{9CF880E7-89D6-4EEF-8655-2674F335D8D0}"/>
    <dgm:cxn modelId="{4FCE8C9F-0BAA-41E2-8210-B98727EC75C1}" srcId="{AF282BF5-FE51-468E-B3DA-470A338A5BCE}" destId="{B9D08E11-E71F-4A70-B403-96BC7CB9346F}" srcOrd="3" destOrd="0" parTransId="{36A265F7-C873-4BA3-8D86-9657BCFDA60C}" sibTransId="{88C403C4-CFDE-4CC0-8261-C62E7545BA57}"/>
    <dgm:cxn modelId="{7308D0B0-7C88-4EBA-9A53-5526E8A56B19}" type="presOf" srcId="{494555ED-2C89-4C93-9071-014CD1ACF3E9}" destId="{9B25FF98-10D0-4A89-83FD-1B24147A78AC}" srcOrd="0" destOrd="0" presId="urn:microsoft.com/office/officeart/2008/layout/LinedList"/>
    <dgm:cxn modelId="{4FB1C9B3-723B-4286-B742-BA8B9B341505}" type="presOf" srcId="{6F24885F-3DA3-4DE5-81D7-D5D3EC9E3565}" destId="{08AD14F7-3548-4361-B660-A9F262664ED4}" srcOrd="0" destOrd="0" presId="urn:microsoft.com/office/officeart/2008/layout/LinedList"/>
    <dgm:cxn modelId="{01E69DB5-5525-4611-A0E8-3284D19DE113}" srcId="{AF282BF5-FE51-468E-B3DA-470A338A5BCE}" destId="{503726F8-8B2A-47C0-BE6C-31E8C2B0259C}" srcOrd="6" destOrd="0" parTransId="{22CB92AC-EEB2-4983-8597-ABFF49959315}" sibTransId="{6BDFE62E-974E-4C31-A98E-8A25F4C84710}"/>
    <dgm:cxn modelId="{F64DCDC4-668C-4E21-A29B-0C9843D430C9}" type="presOf" srcId="{E2F081FE-817A-466C-8E1D-C442A3BDCC25}" destId="{930AE7F1-8417-4C7C-BA3E-FC0A27FF3239}" srcOrd="0" destOrd="0" presId="urn:microsoft.com/office/officeart/2008/layout/LinedList"/>
    <dgm:cxn modelId="{FA9831DD-3BB7-4DF8-BD3D-E27D42088BD5}" type="presOf" srcId="{AF282BF5-FE51-468E-B3DA-470A338A5BCE}" destId="{AFECF6EA-2739-4290-8C53-FC19C6733048}" srcOrd="0" destOrd="0" presId="urn:microsoft.com/office/officeart/2008/layout/LinedList"/>
    <dgm:cxn modelId="{373611DF-191B-4BE2-AF77-B003D140F664}" type="presOf" srcId="{503726F8-8B2A-47C0-BE6C-31E8C2B0259C}" destId="{D7DB6B6C-BB65-455C-96EF-F419614A1127}" srcOrd="0" destOrd="0" presId="urn:microsoft.com/office/officeart/2008/layout/LinedList"/>
    <dgm:cxn modelId="{FA858DE5-A0E5-453A-8E34-3E1EDE2BF5DF}" srcId="{AF282BF5-FE51-468E-B3DA-470A338A5BCE}" destId="{E2F081FE-817A-466C-8E1D-C442A3BDCC25}" srcOrd="0" destOrd="0" parTransId="{03FF0976-23DD-40D3-9D35-D0957670B272}" sibTransId="{FD8CAE3F-C1D4-4AAC-AFE5-47C8D325CAAA}"/>
    <dgm:cxn modelId="{9D6982EF-A8A5-4941-88B1-E055A31AF742}" srcId="{AF282BF5-FE51-468E-B3DA-470A338A5BCE}" destId="{6F24885F-3DA3-4DE5-81D7-D5D3EC9E3565}" srcOrd="5" destOrd="0" parTransId="{F92EFC89-8E12-4BF9-BAFA-B55F95C404E9}" sibTransId="{0ADB21CA-EF05-4620-951F-270EF97F1EC9}"/>
    <dgm:cxn modelId="{86164DFC-6D83-4F43-A41E-4420E7B8C73F}" type="presParOf" srcId="{AFECF6EA-2739-4290-8C53-FC19C6733048}" destId="{32A9B07E-3407-4808-A7A3-1A4D5F8AAAAA}" srcOrd="0" destOrd="0" presId="urn:microsoft.com/office/officeart/2008/layout/LinedList"/>
    <dgm:cxn modelId="{AACCAAE8-34A5-4875-A441-F5AD4ACC8292}" type="presParOf" srcId="{AFECF6EA-2739-4290-8C53-FC19C6733048}" destId="{3EA7995F-CD24-410B-8D78-619D4384098A}" srcOrd="1" destOrd="0" presId="urn:microsoft.com/office/officeart/2008/layout/LinedList"/>
    <dgm:cxn modelId="{E5EC3368-28B1-41F8-AD3A-85040543F851}" type="presParOf" srcId="{3EA7995F-CD24-410B-8D78-619D4384098A}" destId="{930AE7F1-8417-4C7C-BA3E-FC0A27FF3239}" srcOrd="0" destOrd="0" presId="urn:microsoft.com/office/officeart/2008/layout/LinedList"/>
    <dgm:cxn modelId="{CDD01B3B-FB94-42D0-8DC3-2BF743B4B9C0}" type="presParOf" srcId="{3EA7995F-CD24-410B-8D78-619D4384098A}" destId="{130FB030-AC01-4CE6-9A1C-908BEEC6FD42}" srcOrd="1" destOrd="0" presId="urn:microsoft.com/office/officeart/2008/layout/LinedList"/>
    <dgm:cxn modelId="{F665B7FB-C3FD-43F1-9B2E-0C8AC25F4FC5}" type="presParOf" srcId="{AFECF6EA-2739-4290-8C53-FC19C6733048}" destId="{9B2EF22C-F1F7-4317-A56A-199FD7E9594D}" srcOrd="2" destOrd="0" presId="urn:microsoft.com/office/officeart/2008/layout/LinedList"/>
    <dgm:cxn modelId="{39A33315-D977-4DF2-A8FC-7DB909997B9A}" type="presParOf" srcId="{AFECF6EA-2739-4290-8C53-FC19C6733048}" destId="{99DF3961-23CC-46BD-8942-55A6835F496D}" srcOrd="3" destOrd="0" presId="urn:microsoft.com/office/officeart/2008/layout/LinedList"/>
    <dgm:cxn modelId="{BA5867BC-D38A-44DE-BFF2-75A45188EE25}" type="presParOf" srcId="{99DF3961-23CC-46BD-8942-55A6835F496D}" destId="{CD7C2BB1-D349-402D-A5BE-E575489F5011}" srcOrd="0" destOrd="0" presId="urn:microsoft.com/office/officeart/2008/layout/LinedList"/>
    <dgm:cxn modelId="{39C6CBE2-12A2-4022-95AB-971A971725D7}" type="presParOf" srcId="{99DF3961-23CC-46BD-8942-55A6835F496D}" destId="{56967814-FEA1-4EB1-9B57-60CBF309578D}" srcOrd="1" destOrd="0" presId="urn:microsoft.com/office/officeart/2008/layout/LinedList"/>
    <dgm:cxn modelId="{79DE3D8C-163D-43CF-91F9-A45AD59DD87D}" type="presParOf" srcId="{AFECF6EA-2739-4290-8C53-FC19C6733048}" destId="{D73D9EAD-EB30-491F-94C4-560815591104}" srcOrd="4" destOrd="0" presId="urn:microsoft.com/office/officeart/2008/layout/LinedList"/>
    <dgm:cxn modelId="{03153B28-A908-4BAD-B9D3-520317B2A61C}" type="presParOf" srcId="{AFECF6EA-2739-4290-8C53-FC19C6733048}" destId="{388B2939-1FAD-4A2F-A415-051DAC332F25}" srcOrd="5" destOrd="0" presId="urn:microsoft.com/office/officeart/2008/layout/LinedList"/>
    <dgm:cxn modelId="{0DC80B8F-ECA2-4F1A-84EE-634EE3DD3551}" type="presParOf" srcId="{388B2939-1FAD-4A2F-A415-051DAC332F25}" destId="{6EE03161-774D-446D-950F-704804FDDEB1}" srcOrd="0" destOrd="0" presId="urn:microsoft.com/office/officeart/2008/layout/LinedList"/>
    <dgm:cxn modelId="{BE692152-B908-4FC9-95DF-B8A334D5393A}" type="presParOf" srcId="{388B2939-1FAD-4A2F-A415-051DAC332F25}" destId="{C459DF7A-E1F0-4567-B370-31F0C48315AE}" srcOrd="1" destOrd="0" presId="urn:microsoft.com/office/officeart/2008/layout/LinedList"/>
    <dgm:cxn modelId="{822C32BC-99E6-4CBB-8CD2-322BE62BFA9F}" type="presParOf" srcId="{AFECF6EA-2739-4290-8C53-FC19C6733048}" destId="{D613C6BB-87AB-4939-9AA4-42E491E7E07E}" srcOrd="6" destOrd="0" presId="urn:microsoft.com/office/officeart/2008/layout/LinedList"/>
    <dgm:cxn modelId="{8D23E235-9EF4-483E-9869-CACAB6201FCF}" type="presParOf" srcId="{AFECF6EA-2739-4290-8C53-FC19C6733048}" destId="{7075842A-2FD6-4C91-AB52-9FDA6D03A2A8}" srcOrd="7" destOrd="0" presId="urn:microsoft.com/office/officeart/2008/layout/LinedList"/>
    <dgm:cxn modelId="{29259EEA-C439-406F-9D1E-391BC72EA68C}" type="presParOf" srcId="{7075842A-2FD6-4C91-AB52-9FDA6D03A2A8}" destId="{726127B6-0155-4EBC-B112-B5463D62164B}" srcOrd="0" destOrd="0" presId="urn:microsoft.com/office/officeart/2008/layout/LinedList"/>
    <dgm:cxn modelId="{F16445EB-5D2F-462F-B822-0BECEC943D84}" type="presParOf" srcId="{7075842A-2FD6-4C91-AB52-9FDA6D03A2A8}" destId="{275A2F87-8B89-46FB-B766-06726810F732}" srcOrd="1" destOrd="0" presId="urn:microsoft.com/office/officeart/2008/layout/LinedList"/>
    <dgm:cxn modelId="{A8934904-A36B-49EF-9301-13993BCEA840}" type="presParOf" srcId="{AFECF6EA-2739-4290-8C53-FC19C6733048}" destId="{7CC3D1A1-C3F7-4E72-80CA-451B839D20CA}" srcOrd="8" destOrd="0" presId="urn:microsoft.com/office/officeart/2008/layout/LinedList"/>
    <dgm:cxn modelId="{779DF315-F2BC-4071-AA22-F0405D0F9A06}" type="presParOf" srcId="{AFECF6EA-2739-4290-8C53-FC19C6733048}" destId="{C73F778C-5A1E-46A8-B3F1-26C2C4E3ABDA}" srcOrd="9" destOrd="0" presId="urn:microsoft.com/office/officeart/2008/layout/LinedList"/>
    <dgm:cxn modelId="{AC2FF6A4-3DD4-49E3-B736-0B20DB11EF66}" type="presParOf" srcId="{C73F778C-5A1E-46A8-B3F1-26C2C4E3ABDA}" destId="{B80D09CA-6D76-479D-A0EF-AE87662CE1F6}" srcOrd="0" destOrd="0" presId="urn:microsoft.com/office/officeart/2008/layout/LinedList"/>
    <dgm:cxn modelId="{E2869FBE-50EF-4CBF-9ED1-CC38AEBB30A4}" type="presParOf" srcId="{C73F778C-5A1E-46A8-B3F1-26C2C4E3ABDA}" destId="{0CF9388D-CD3B-478F-9375-3C3A5EC08A28}" srcOrd="1" destOrd="0" presId="urn:microsoft.com/office/officeart/2008/layout/LinedList"/>
    <dgm:cxn modelId="{1D171357-F2BC-472B-91FF-3EF80CDACCF9}" type="presParOf" srcId="{AFECF6EA-2739-4290-8C53-FC19C6733048}" destId="{3DA26E14-53C3-4763-AC9D-55D424121103}" srcOrd="10" destOrd="0" presId="urn:microsoft.com/office/officeart/2008/layout/LinedList"/>
    <dgm:cxn modelId="{58A52242-F17C-45C5-BC36-7C52E9A621EC}" type="presParOf" srcId="{AFECF6EA-2739-4290-8C53-FC19C6733048}" destId="{DE5FF1D4-4268-4C84-8B44-B003BE8AA028}" srcOrd="11" destOrd="0" presId="urn:microsoft.com/office/officeart/2008/layout/LinedList"/>
    <dgm:cxn modelId="{98C5421C-BC51-44E5-938A-76F6051CCEF7}" type="presParOf" srcId="{DE5FF1D4-4268-4C84-8B44-B003BE8AA028}" destId="{08AD14F7-3548-4361-B660-A9F262664ED4}" srcOrd="0" destOrd="0" presId="urn:microsoft.com/office/officeart/2008/layout/LinedList"/>
    <dgm:cxn modelId="{9BC0CAAF-693C-4CD8-8258-DF9ED01482F9}" type="presParOf" srcId="{DE5FF1D4-4268-4C84-8B44-B003BE8AA028}" destId="{27015E6E-D747-4AD7-A653-EDC33BCBD605}" srcOrd="1" destOrd="0" presId="urn:microsoft.com/office/officeart/2008/layout/LinedList"/>
    <dgm:cxn modelId="{BFC6B991-2A9E-4133-9F70-62AD55D34F8E}" type="presParOf" srcId="{AFECF6EA-2739-4290-8C53-FC19C6733048}" destId="{16C53271-538E-4C9E-BC1E-3F72E42C2D9F}" srcOrd="12" destOrd="0" presId="urn:microsoft.com/office/officeart/2008/layout/LinedList"/>
    <dgm:cxn modelId="{1BB0AA1C-5C74-45C7-B1D7-5A2C0E3D17BA}" type="presParOf" srcId="{AFECF6EA-2739-4290-8C53-FC19C6733048}" destId="{EF8AFD7C-5870-4162-85DF-151CC4CA6911}" srcOrd="13" destOrd="0" presId="urn:microsoft.com/office/officeart/2008/layout/LinedList"/>
    <dgm:cxn modelId="{FBC43E16-8DC6-43F5-A7C4-C49119C3067A}" type="presParOf" srcId="{EF8AFD7C-5870-4162-85DF-151CC4CA6911}" destId="{D7DB6B6C-BB65-455C-96EF-F419614A1127}" srcOrd="0" destOrd="0" presId="urn:microsoft.com/office/officeart/2008/layout/LinedList"/>
    <dgm:cxn modelId="{DAEBC99F-A528-4E33-BAE6-8B01D22456FC}" type="presParOf" srcId="{EF8AFD7C-5870-4162-85DF-151CC4CA6911}" destId="{FCDBA500-E553-4DFD-8601-760DDE3671F8}" srcOrd="1" destOrd="0" presId="urn:microsoft.com/office/officeart/2008/layout/LinedList"/>
    <dgm:cxn modelId="{1AB84287-4DEC-4E07-AA32-4100C49B5D0A}" type="presParOf" srcId="{AFECF6EA-2739-4290-8C53-FC19C6733048}" destId="{92C9BE32-A7DA-4310-B1EF-FBFA50A3DE8B}" srcOrd="14" destOrd="0" presId="urn:microsoft.com/office/officeart/2008/layout/LinedList"/>
    <dgm:cxn modelId="{62C4B402-65C1-44CF-8F24-5F1B46D78041}" type="presParOf" srcId="{AFECF6EA-2739-4290-8C53-FC19C6733048}" destId="{7EE1BED6-1FAB-4264-A5C8-BA80900BFA23}" srcOrd="15" destOrd="0" presId="urn:microsoft.com/office/officeart/2008/layout/LinedList"/>
    <dgm:cxn modelId="{A47DA560-6BB1-4F36-B06C-F62BA66E5B64}" type="presParOf" srcId="{7EE1BED6-1FAB-4264-A5C8-BA80900BFA23}" destId="{9B25FF98-10D0-4A89-83FD-1B24147A78AC}" srcOrd="0" destOrd="0" presId="urn:microsoft.com/office/officeart/2008/layout/LinedList"/>
    <dgm:cxn modelId="{2F44ADD0-0829-461C-847F-5BB34A799E8E}" type="presParOf" srcId="{7EE1BED6-1FAB-4264-A5C8-BA80900BFA23}" destId="{91FE4848-5267-48FE-AEAA-26FD7DE509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D23E03-39E6-467D-B0AB-D9D14A8B58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8C1BBF-CCC0-4AF8-AF52-BAE7017C56FD}">
      <dgm:prSet/>
      <dgm:spPr/>
      <dgm:t>
        <a:bodyPr/>
        <a:lstStyle/>
        <a:p>
          <a:r>
            <a:rPr lang="en-US" b="1"/>
            <a:t>Student-facing Version</a:t>
          </a:r>
          <a:r>
            <a:rPr lang="en-US"/>
            <a:t>: Age-appropriate mini-coaches for students to learn about AI ethics.</a:t>
          </a:r>
        </a:p>
      </dgm:t>
    </dgm:pt>
    <dgm:pt modelId="{A936F233-1D51-4568-B5B4-D52825EDD3ED}" type="parTrans" cxnId="{528EEBE6-CD97-472F-8A9C-78B3A423B37D}">
      <dgm:prSet/>
      <dgm:spPr/>
      <dgm:t>
        <a:bodyPr/>
        <a:lstStyle/>
        <a:p>
          <a:endParaRPr lang="en-US"/>
        </a:p>
      </dgm:t>
    </dgm:pt>
    <dgm:pt modelId="{47650E01-8613-4106-80FC-EF83ACDE0B39}" type="sibTrans" cxnId="{528EEBE6-CD97-472F-8A9C-78B3A423B37D}">
      <dgm:prSet/>
      <dgm:spPr/>
      <dgm:t>
        <a:bodyPr/>
        <a:lstStyle/>
        <a:p>
          <a:endParaRPr lang="en-US"/>
        </a:p>
      </dgm:t>
    </dgm:pt>
    <dgm:pt modelId="{E96B69BF-E80E-4EDC-B4F5-5703D1059B02}">
      <dgm:prSet/>
      <dgm:spPr/>
      <dgm:t>
        <a:bodyPr/>
        <a:lstStyle/>
        <a:p>
          <a:r>
            <a:rPr lang="en-US" b="1"/>
            <a:t>Integration with Professional Development</a:t>
          </a:r>
          <a:r>
            <a:rPr lang="en-US"/>
            <a:t>: Workshops and certifications for teachers on ethical AI use.</a:t>
          </a:r>
        </a:p>
      </dgm:t>
    </dgm:pt>
    <dgm:pt modelId="{8E30CC50-CB94-468D-B2EF-CDDFCC7CEE2F}" type="parTrans" cxnId="{A0765A53-BA48-4C34-B792-79D49806A552}">
      <dgm:prSet/>
      <dgm:spPr/>
      <dgm:t>
        <a:bodyPr/>
        <a:lstStyle/>
        <a:p>
          <a:endParaRPr lang="en-US"/>
        </a:p>
      </dgm:t>
    </dgm:pt>
    <dgm:pt modelId="{8CE4D37F-1DA0-44F5-86C6-A98537F11502}" type="sibTrans" cxnId="{A0765A53-BA48-4C34-B792-79D49806A552}">
      <dgm:prSet/>
      <dgm:spPr/>
      <dgm:t>
        <a:bodyPr/>
        <a:lstStyle/>
        <a:p>
          <a:endParaRPr lang="en-US"/>
        </a:p>
      </dgm:t>
    </dgm:pt>
    <dgm:pt modelId="{32FA652F-271F-40A3-A501-356DC1D6C11C}">
      <dgm:prSet/>
      <dgm:spPr/>
      <dgm:t>
        <a:bodyPr/>
        <a:lstStyle/>
        <a:p>
          <a:r>
            <a:rPr lang="en-US" b="1"/>
            <a:t>Expanding Critical Literacy Modules</a:t>
          </a:r>
          <a:r>
            <a:rPr lang="en-US"/>
            <a:t>: More examples of when </a:t>
          </a:r>
          <a:r>
            <a:rPr lang="en-US" i="1"/>
            <a:t>not</a:t>
          </a:r>
          <a:r>
            <a:rPr lang="en-US"/>
            <a:t> to use AI and highlighting ethical dilemmas.</a:t>
          </a:r>
        </a:p>
      </dgm:t>
    </dgm:pt>
    <dgm:pt modelId="{D2522812-FA2D-4A8E-9888-59CF861D5C23}" type="parTrans" cxnId="{FF1D428F-4073-46A6-8461-40A23AA890A5}">
      <dgm:prSet/>
      <dgm:spPr/>
      <dgm:t>
        <a:bodyPr/>
        <a:lstStyle/>
        <a:p>
          <a:endParaRPr lang="en-US"/>
        </a:p>
      </dgm:t>
    </dgm:pt>
    <dgm:pt modelId="{A8BD43A4-1C25-4118-B86C-239807F8959E}" type="sibTrans" cxnId="{FF1D428F-4073-46A6-8461-40A23AA890A5}">
      <dgm:prSet/>
      <dgm:spPr/>
      <dgm:t>
        <a:bodyPr/>
        <a:lstStyle/>
        <a:p>
          <a:endParaRPr lang="en-US"/>
        </a:p>
      </dgm:t>
    </dgm:pt>
    <dgm:pt modelId="{5FF712C3-099C-45E0-A487-7125BD8B7BD4}">
      <dgm:prSet/>
      <dgm:spPr/>
      <dgm:t>
        <a:bodyPr/>
        <a:lstStyle/>
        <a:p>
          <a:r>
            <a:rPr lang="en-US" b="1"/>
            <a:t>Partnerships with Legal Experts</a:t>
          </a:r>
          <a:r>
            <a:rPr lang="en-US"/>
            <a:t>: To ensure guidance is cross-checked annually against evolving laws like FERPA amendments and GDPR clarifications.</a:t>
          </a:r>
        </a:p>
      </dgm:t>
    </dgm:pt>
    <dgm:pt modelId="{ADE3CC09-B588-4F5E-B941-33B0B26116C7}" type="parTrans" cxnId="{661EF84E-CBC4-4621-8B58-8E877A9F0D37}">
      <dgm:prSet/>
      <dgm:spPr/>
      <dgm:t>
        <a:bodyPr/>
        <a:lstStyle/>
        <a:p>
          <a:endParaRPr lang="en-US"/>
        </a:p>
      </dgm:t>
    </dgm:pt>
    <dgm:pt modelId="{14724952-46A5-4C33-9D9C-428974179EB3}" type="sibTrans" cxnId="{661EF84E-CBC4-4621-8B58-8E877A9F0D37}">
      <dgm:prSet/>
      <dgm:spPr/>
      <dgm:t>
        <a:bodyPr/>
        <a:lstStyle/>
        <a:p>
          <a:endParaRPr lang="en-US"/>
        </a:p>
      </dgm:t>
    </dgm:pt>
    <dgm:pt modelId="{53036573-ABAB-428C-BCD2-BE0AD28500F4}">
      <dgm:prSet/>
      <dgm:spPr/>
      <dgm:t>
        <a:bodyPr/>
        <a:lstStyle/>
        <a:p>
          <a:r>
            <a:rPr lang="en-US" b="1"/>
            <a:t>More Tailored Scenarios</a:t>
          </a:r>
          <a:r>
            <a:rPr lang="en-US"/>
            <a:t>: Customize reflections based on grade levels (e.g., AI in Kindergarten vs. AI in High School).</a:t>
          </a:r>
        </a:p>
      </dgm:t>
    </dgm:pt>
    <dgm:pt modelId="{7D703E6C-2A7B-4646-A74C-79C420340B4F}" type="parTrans" cxnId="{CCC7B600-EF96-4DE4-9C9B-8281DD7104BA}">
      <dgm:prSet/>
      <dgm:spPr/>
      <dgm:t>
        <a:bodyPr/>
        <a:lstStyle/>
        <a:p>
          <a:endParaRPr lang="en-US"/>
        </a:p>
      </dgm:t>
    </dgm:pt>
    <dgm:pt modelId="{2C1298A5-3318-4B15-9C9B-5BC07EACD204}" type="sibTrans" cxnId="{CCC7B600-EF96-4DE4-9C9B-8281DD7104BA}">
      <dgm:prSet/>
      <dgm:spPr/>
      <dgm:t>
        <a:bodyPr/>
        <a:lstStyle/>
        <a:p>
          <a:endParaRPr lang="en-US"/>
        </a:p>
      </dgm:t>
    </dgm:pt>
    <dgm:pt modelId="{7A97B55D-27A4-4CC9-8CEE-475303E92F25}">
      <dgm:prSet/>
      <dgm:spPr/>
      <dgm:t>
        <a:bodyPr/>
        <a:lstStyle/>
        <a:p>
          <a:r>
            <a:rPr lang="en-US" b="1"/>
            <a:t>Continual Bias Audits</a:t>
          </a:r>
          <a:r>
            <a:rPr lang="en-US"/>
            <a:t>: Regular testing of ReflectEd’s own prompts and advice for hidden bias or systemic exclusion.</a:t>
          </a:r>
        </a:p>
      </dgm:t>
    </dgm:pt>
    <dgm:pt modelId="{F7F47E77-EB7E-49C2-A71B-6518FCD4FFBB}" type="parTrans" cxnId="{FA9ABA8A-FDC5-4F16-A460-B4836FA0AF41}">
      <dgm:prSet/>
      <dgm:spPr/>
      <dgm:t>
        <a:bodyPr/>
        <a:lstStyle/>
        <a:p>
          <a:endParaRPr lang="en-US"/>
        </a:p>
      </dgm:t>
    </dgm:pt>
    <dgm:pt modelId="{0FDB1216-D79F-4306-ACCC-20CC75F11C94}" type="sibTrans" cxnId="{FA9ABA8A-FDC5-4F16-A460-B4836FA0AF41}">
      <dgm:prSet/>
      <dgm:spPr/>
      <dgm:t>
        <a:bodyPr/>
        <a:lstStyle/>
        <a:p>
          <a:endParaRPr lang="en-US"/>
        </a:p>
      </dgm:t>
    </dgm:pt>
    <dgm:pt modelId="{91C2FB1E-FE7B-473E-A3C2-97780D3EAEBA}" type="pres">
      <dgm:prSet presAssocID="{E7D23E03-39E6-467D-B0AB-D9D14A8B5875}" presName="root" presStyleCnt="0">
        <dgm:presLayoutVars>
          <dgm:dir/>
          <dgm:resizeHandles val="exact"/>
        </dgm:presLayoutVars>
      </dgm:prSet>
      <dgm:spPr/>
    </dgm:pt>
    <dgm:pt modelId="{C3F6F18B-73A7-409D-A210-EF014FCC60BA}" type="pres">
      <dgm:prSet presAssocID="{478C1BBF-CCC0-4AF8-AF52-BAE7017C56FD}" presName="compNode" presStyleCnt="0"/>
      <dgm:spPr/>
    </dgm:pt>
    <dgm:pt modelId="{5129F7CB-D9BC-4E15-A199-30E4568A232B}" type="pres">
      <dgm:prSet presAssocID="{478C1BBF-CCC0-4AF8-AF52-BAE7017C56FD}" presName="bgRect" presStyleLbl="bgShp" presStyleIdx="0" presStyleCnt="6"/>
      <dgm:spPr/>
    </dgm:pt>
    <dgm:pt modelId="{E444C306-730A-4C1D-9595-076BEFA55312}" type="pres">
      <dgm:prSet presAssocID="{478C1BBF-CCC0-4AF8-AF52-BAE7017C56F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0EAFAEB-93FD-471F-8DBB-7C65BF039F88}" type="pres">
      <dgm:prSet presAssocID="{478C1BBF-CCC0-4AF8-AF52-BAE7017C56FD}" presName="spaceRect" presStyleCnt="0"/>
      <dgm:spPr/>
    </dgm:pt>
    <dgm:pt modelId="{0AFDC83A-FD82-4AD0-9353-8EF12AC7D359}" type="pres">
      <dgm:prSet presAssocID="{478C1BBF-CCC0-4AF8-AF52-BAE7017C56FD}" presName="parTx" presStyleLbl="revTx" presStyleIdx="0" presStyleCnt="6">
        <dgm:presLayoutVars>
          <dgm:chMax val="0"/>
          <dgm:chPref val="0"/>
        </dgm:presLayoutVars>
      </dgm:prSet>
      <dgm:spPr/>
    </dgm:pt>
    <dgm:pt modelId="{DB35A986-26F6-4B7B-8D56-ADA6CDA124FF}" type="pres">
      <dgm:prSet presAssocID="{47650E01-8613-4106-80FC-EF83ACDE0B39}" presName="sibTrans" presStyleCnt="0"/>
      <dgm:spPr/>
    </dgm:pt>
    <dgm:pt modelId="{350E4C10-5BF3-4A8A-BA53-5A6338AA415D}" type="pres">
      <dgm:prSet presAssocID="{E96B69BF-E80E-4EDC-B4F5-5703D1059B02}" presName="compNode" presStyleCnt="0"/>
      <dgm:spPr/>
    </dgm:pt>
    <dgm:pt modelId="{9DDFE880-F8CA-4855-BECE-DA96C568E3F5}" type="pres">
      <dgm:prSet presAssocID="{E96B69BF-E80E-4EDC-B4F5-5703D1059B02}" presName="bgRect" presStyleLbl="bgShp" presStyleIdx="1" presStyleCnt="6"/>
      <dgm:spPr/>
    </dgm:pt>
    <dgm:pt modelId="{3E85280F-7B51-4D87-A448-6BE741AAD152}" type="pres">
      <dgm:prSet presAssocID="{E96B69BF-E80E-4EDC-B4F5-5703D1059B0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3FA66D03-FBA4-40C6-BB6F-FC9F27D6B076}" type="pres">
      <dgm:prSet presAssocID="{E96B69BF-E80E-4EDC-B4F5-5703D1059B02}" presName="spaceRect" presStyleCnt="0"/>
      <dgm:spPr/>
    </dgm:pt>
    <dgm:pt modelId="{2E10F273-FD7F-494E-8E6D-494E3DA106F7}" type="pres">
      <dgm:prSet presAssocID="{E96B69BF-E80E-4EDC-B4F5-5703D1059B02}" presName="parTx" presStyleLbl="revTx" presStyleIdx="1" presStyleCnt="6">
        <dgm:presLayoutVars>
          <dgm:chMax val="0"/>
          <dgm:chPref val="0"/>
        </dgm:presLayoutVars>
      </dgm:prSet>
      <dgm:spPr/>
    </dgm:pt>
    <dgm:pt modelId="{B18C0AC4-50EA-4139-8194-2401DCBF31DC}" type="pres">
      <dgm:prSet presAssocID="{8CE4D37F-1DA0-44F5-86C6-A98537F11502}" presName="sibTrans" presStyleCnt="0"/>
      <dgm:spPr/>
    </dgm:pt>
    <dgm:pt modelId="{D498B849-3B87-43F9-85AE-1201A434C5D9}" type="pres">
      <dgm:prSet presAssocID="{32FA652F-271F-40A3-A501-356DC1D6C11C}" presName="compNode" presStyleCnt="0"/>
      <dgm:spPr/>
    </dgm:pt>
    <dgm:pt modelId="{C651F59D-AC77-4EF9-AFD6-B8617CA28831}" type="pres">
      <dgm:prSet presAssocID="{32FA652F-271F-40A3-A501-356DC1D6C11C}" presName="bgRect" presStyleLbl="bgShp" presStyleIdx="2" presStyleCnt="6"/>
      <dgm:spPr/>
    </dgm:pt>
    <dgm:pt modelId="{3FDAB600-3FB6-4AEA-BD98-EE0744ABB9D4}" type="pres">
      <dgm:prSet presAssocID="{32FA652F-271F-40A3-A501-356DC1D6C11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D3608EB-2D8B-4CD1-8AC6-8F146A29A2E1}" type="pres">
      <dgm:prSet presAssocID="{32FA652F-271F-40A3-A501-356DC1D6C11C}" presName="spaceRect" presStyleCnt="0"/>
      <dgm:spPr/>
    </dgm:pt>
    <dgm:pt modelId="{F44169EB-7683-46A0-AC66-4B9239576993}" type="pres">
      <dgm:prSet presAssocID="{32FA652F-271F-40A3-A501-356DC1D6C11C}" presName="parTx" presStyleLbl="revTx" presStyleIdx="2" presStyleCnt="6">
        <dgm:presLayoutVars>
          <dgm:chMax val="0"/>
          <dgm:chPref val="0"/>
        </dgm:presLayoutVars>
      </dgm:prSet>
      <dgm:spPr/>
    </dgm:pt>
    <dgm:pt modelId="{375200AF-08B3-49D9-AB75-25F7E12CC325}" type="pres">
      <dgm:prSet presAssocID="{A8BD43A4-1C25-4118-B86C-239807F8959E}" presName="sibTrans" presStyleCnt="0"/>
      <dgm:spPr/>
    </dgm:pt>
    <dgm:pt modelId="{50144657-7358-46D1-80C3-0CBA8BB9250A}" type="pres">
      <dgm:prSet presAssocID="{5FF712C3-099C-45E0-A487-7125BD8B7BD4}" presName="compNode" presStyleCnt="0"/>
      <dgm:spPr/>
    </dgm:pt>
    <dgm:pt modelId="{9DD019E9-631B-4B27-BAA4-CB17FBA26720}" type="pres">
      <dgm:prSet presAssocID="{5FF712C3-099C-45E0-A487-7125BD8B7BD4}" presName="bgRect" presStyleLbl="bgShp" presStyleIdx="3" presStyleCnt="6"/>
      <dgm:spPr/>
    </dgm:pt>
    <dgm:pt modelId="{052D5C05-9792-493F-9C18-ABC23386420D}" type="pres">
      <dgm:prSet presAssocID="{5FF712C3-099C-45E0-A487-7125BD8B7BD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97460C0B-D6D1-4F66-85DE-B5CB21B330FB}" type="pres">
      <dgm:prSet presAssocID="{5FF712C3-099C-45E0-A487-7125BD8B7BD4}" presName="spaceRect" presStyleCnt="0"/>
      <dgm:spPr/>
    </dgm:pt>
    <dgm:pt modelId="{8B1359A2-7750-4070-9448-163A05CD1BF7}" type="pres">
      <dgm:prSet presAssocID="{5FF712C3-099C-45E0-A487-7125BD8B7BD4}" presName="parTx" presStyleLbl="revTx" presStyleIdx="3" presStyleCnt="6">
        <dgm:presLayoutVars>
          <dgm:chMax val="0"/>
          <dgm:chPref val="0"/>
        </dgm:presLayoutVars>
      </dgm:prSet>
      <dgm:spPr/>
    </dgm:pt>
    <dgm:pt modelId="{7FE953ED-078D-4D97-B3CE-FC6ADCF9CA1C}" type="pres">
      <dgm:prSet presAssocID="{14724952-46A5-4C33-9D9C-428974179EB3}" presName="sibTrans" presStyleCnt="0"/>
      <dgm:spPr/>
    </dgm:pt>
    <dgm:pt modelId="{DCF13495-9C37-4343-80A7-FBA0B9632374}" type="pres">
      <dgm:prSet presAssocID="{53036573-ABAB-428C-BCD2-BE0AD28500F4}" presName="compNode" presStyleCnt="0"/>
      <dgm:spPr/>
    </dgm:pt>
    <dgm:pt modelId="{3E5ADC8A-C13D-4145-8DD5-A68A5BB092F5}" type="pres">
      <dgm:prSet presAssocID="{53036573-ABAB-428C-BCD2-BE0AD28500F4}" presName="bgRect" presStyleLbl="bgShp" presStyleIdx="4" presStyleCnt="6"/>
      <dgm:spPr/>
    </dgm:pt>
    <dgm:pt modelId="{4EFE3736-BEEE-4C29-8D46-2D9BFDCB6B6B}" type="pres">
      <dgm:prSet presAssocID="{53036573-ABAB-428C-BCD2-BE0AD28500F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2775C26-0480-472D-9E11-7FAC9E56E61E}" type="pres">
      <dgm:prSet presAssocID="{53036573-ABAB-428C-BCD2-BE0AD28500F4}" presName="spaceRect" presStyleCnt="0"/>
      <dgm:spPr/>
    </dgm:pt>
    <dgm:pt modelId="{ED9546BD-F5D5-42C3-8C1A-EF3441D11643}" type="pres">
      <dgm:prSet presAssocID="{53036573-ABAB-428C-BCD2-BE0AD28500F4}" presName="parTx" presStyleLbl="revTx" presStyleIdx="4" presStyleCnt="6">
        <dgm:presLayoutVars>
          <dgm:chMax val="0"/>
          <dgm:chPref val="0"/>
        </dgm:presLayoutVars>
      </dgm:prSet>
      <dgm:spPr/>
    </dgm:pt>
    <dgm:pt modelId="{1A23E2A1-45B0-4211-84B5-5978C55E0068}" type="pres">
      <dgm:prSet presAssocID="{2C1298A5-3318-4B15-9C9B-5BC07EACD204}" presName="sibTrans" presStyleCnt="0"/>
      <dgm:spPr/>
    </dgm:pt>
    <dgm:pt modelId="{73933E0B-7735-4AFB-9EC7-AE70530E0CD9}" type="pres">
      <dgm:prSet presAssocID="{7A97B55D-27A4-4CC9-8CEE-475303E92F25}" presName="compNode" presStyleCnt="0"/>
      <dgm:spPr/>
    </dgm:pt>
    <dgm:pt modelId="{64E5C393-C188-470F-A2B4-48E04384487F}" type="pres">
      <dgm:prSet presAssocID="{7A97B55D-27A4-4CC9-8CEE-475303E92F25}" presName="bgRect" presStyleLbl="bgShp" presStyleIdx="5" presStyleCnt="6"/>
      <dgm:spPr/>
    </dgm:pt>
    <dgm:pt modelId="{15EA057F-3AE2-47F0-8A3F-E07427D5BD66}" type="pres">
      <dgm:prSet presAssocID="{7A97B55D-27A4-4CC9-8CEE-475303E92F2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DA2CEAB-56BC-4676-9284-A8186201317F}" type="pres">
      <dgm:prSet presAssocID="{7A97B55D-27A4-4CC9-8CEE-475303E92F25}" presName="spaceRect" presStyleCnt="0"/>
      <dgm:spPr/>
    </dgm:pt>
    <dgm:pt modelId="{D374D0E7-D123-4E4D-9B3F-2CBA2DC9548C}" type="pres">
      <dgm:prSet presAssocID="{7A97B55D-27A4-4CC9-8CEE-475303E92F2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CC7B600-EF96-4DE4-9C9B-8281DD7104BA}" srcId="{E7D23E03-39E6-467D-B0AB-D9D14A8B5875}" destId="{53036573-ABAB-428C-BCD2-BE0AD28500F4}" srcOrd="4" destOrd="0" parTransId="{7D703E6C-2A7B-4646-A74C-79C420340B4F}" sibTransId="{2C1298A5-3318-4B15-9C9B-5BC07EACD204}"/>
    <dgm:cxn modelId="{1ED5A401-2061-46EF-8D2E-D2D4150E8933}" type="presOf" srcId="{478C1BBF-CCC0-4AF8-AF52-BAE7017C56FD}" destId="{0AFDC83A-FD82-4AD0-9353-8EF12AC7D359}" srcOrd="0" destOrd="0" presId="urn:microsoft.com/office/officeart/2018/2/layout/IconVerticalSolidList"/>
    <dgm:cxn modelId="{0EF91611-F3BA-468E-B253-1D8A252598A9}" type="presOf" srcId="{7A97B55D-27A4-4CC9-8CEE-475303E92F25}" destId="{D374D0E7-D123-4E4D-9B3F-2CBA2DC9548C}" srcOrd="0" destOrd="0" presId="urn:microsoft.com/office/officeart/2018/2/layout/IconVerticalSolidList"/>
    <dgm:cxn modelId="{14FADB18-3F05-4CBE-94AE-80B92E92A436}" type="presOf" srcId="{32FA652F-271F-40A3-A501-356DC1D6C11C}" destId="{F44169EB-7683-46A0-AC66-4B9239576993}" srcOrd="0" destOrd="0" presId="urn:microsoft.com/office/officeart/2018/2/layout/IconVerticalSolidList"/>
    <dgm:cxn modelId="{661EF84E-CBC4-4621-8B58-8E877A9F0D37}" srcId="{E7D23E03-39E6-467D-B0AB-D9D14A8B5875}" destId="{5FF712C3-099C-45E0-A487-7125BD8B7BD4}" srcOrd="3" destOrd="0" parTransId="{ADE3CC09-B588-4F5E-B941-33B0B26116C7}" sibTransId="{14724952-46A5-4C33-9D9C-428974179EB3}"/>
    <dgm:cxn modelId="{278F6270-EE2C-486D-AB47-F30513E7AE11}" type="presOf" srcId="{E96B69BF-E80E-4EDC-B4F5-5703D1059B02}" destId="{2E10F273-FD7F-494E-8E6D-494E3DA106F7}" srcOrd="0" destOrd="0" presId="urn:microsoft.com/office/officeart/2018/2/layout/IconVerticalSolidList"/>
    <dgm:cxn modelId="{A0765A53-BA48-4C34-B792-79D49806A552}" srcId="{E7D23E03-39E6-467D-B0AB-D9D14A8B5875}" destId="{E96B69BF-E80E-4EDC-B4F5-5703D1059B02}" srcOrd="1" destOrd="0" parTransId="{8E30CC50-CB94-468D-B2EF-CDDFCC7CEE2F}" sibTransId="{8CE4D37F-1DA0-44F5-86C6-A98537F11502}"/>
    <dgm:cxn modelId="{FA9ABA8A-FDC5-4F16-A460-B4836FA0AF41}" srcId="{E7D23E03-39E6-467D-B0AB-D9D14A8B5875}" destId="{7A97B55D-27A4-4CC9-8CEE-475303E92F25}" srcOrd="5" destOrd="0" parTransId="{F7F47E77-EB7E-49C2-A71B-6518FCD4FFBB}" sibTransId="{0FDB1216-D79F-4306-ACCC-20CC75F11C94}"/>
    <dgm:cxn modelId="{FF1D428F-4073-46A6-8461-40A23AA890A5}" srcId="{E7D23E03-39E6-467D-B0AB-D9D14A8B5875}" destId="{32FA652F-271F-40A3-A501-356DC1D6C11C}" srcOrd="2" destOrd="0" parTransId="{D2522812-FA2D-4A8E-9888-59CF861D5C23}" sibTransId="{A8BD43A4-1C25-4118-B86C-239807F8959E}"/>
    <dgm:cxn modelId="{FA543798-A79D-45BF-A789-8389750A9073}" type="presOf" srcId="{5FF712C3-099C-45E0-A487-7125BD8B7BD4}" destId="{8B1359A2-7750-4070-9448-163A05CD1BF7}" srcOrd="0" destOrd="0" presId="urn:microsoft.com/office/officeart/2018/2/layout/IconVerticalSolidList"/>
    <dgm:cxn modelId="{3F8AA9E4-E3AA-4840-ACA8-E791E89A421E}" type="presOf" srcId="{53036573-ABAB-428C-BCD2-BE0AD28500F4}" destId="{ED9546BD-F5D5-42C3-8C1A-EF3441D11643}" srcOrd="0" destOrd="0" presId="urn:microsoft.com/office/officeart/2018/2/layout/IconVerticalSolidList"/>
    <dgm:cxn modelId="{528EEBE6-CD97-472F-8A9C-78B3A423B37D}" srcId="{E7D23E03-39E6-467D-B0AB-D9D14A8B5875}" destId="{478C1BBF-CCC0-4AF8-AF52-BAE7017C56FD}" srcOrd="0" destOrd="0" parTransId="{A936F233-1D51-4568-B5B4-D52825EDD3ED}" sibTransId="{47650E01-8613-4106-80FC-EF83ACDE0B39}"/>
    <dgm:cxn modelId="{42F3D2F3-9493-407B-ABE9-4DBC62F6798F}" type="presOf" srcId="{E7D23E03-39E6-467D-B0AB-D9D14A8B5875}" destId="{91C2FB1E-FE7B-473E-A3C2-97780D3EAEBA}" srcOrd="0" destOrd="0" presId="urn:microsoft.com/office/officeart/2018/2/layout/IconVerticalSolidList"/>
    <dgm:cxn modelId="{58CDE59E-CBC4-44B0-9E45-AE5261379E76}" type="presParOf" srcId="{91C2FB1E-FE7B-473E-A3C2-97780D3EAEBA}" destId="{C3F6F18B-73A7-409D-A210-EF014FCC60BA}" srcOrd="0" destOrd="0" presId="urn:microsoft.com/office/officeart/2018/2/layout/IconVerticalSolidList"/>
    <dgm:cxn modelId="{45A5A6F0-365D-4E6E-B64C-F2BAD0B10D20}" type="presParOf" srcId="{C3F6F18B-73A7-409D-A210-EF014FCC60BA}" destId="{5129F7CB-D9BC-4E15-A199-30E4568A232B}" srcOrd="0" destOrd="0" presId="urn:microsoft.com/office/officeart/2018/2/layout/IconVerticalSolidList"/>
    <dgm:cxn modelId="{1BB74252-D4A5-4B5A-A4FA-36C257F69DFC}" type="presParOf" srcId="{C3F6F18B-73A7-409D-A210-EF014FCC60BA}" destId="{E444C306-730A-4C1D-9595-076BEFA55312}" srcOrd="1" destOrd="0" presId="urn:microsoft.com/office/officeart/2018/2/layout/IconVerticalSolidList"/>
    <dgm:cxn modelId="{992C5021-DB70-4DB0-A415-33599B83EAE6}" type="presParOf" srcId="{C3F6F18B-73A7-409D-A210-EF014FCC60BA}" destId="{40EAFAEB-93FD-471F-8DBB-7C65BF039F88}" srcOrd="2" destOrd="0" presId="urn:microsoft.com/office/officeart/2018/2/layout/IconVerticalSolidList"/>
    <dgm:cxn modelId="{C295345C-D353-4BC1-A77F-C75A2D5E5BA7}" type="presParOf" srcId="{C3F6F18B-73A7-409D-A210-EF014FCC60BA}" destId="{0AFDC83A-FD82-4AD0-9353-8EF12AC7D359}" srcOrd="3" destOrd="0" presId="urn:microsoft.com/office/officeart/2018/2/layout/IconVerticalSolidList"/>
    <dgm:cxn modelId="{08D19992-AFA7-4660-B131-5FA103E62319}" type="presParOf" srcId="{91C2FB1E-FE7B-473E-A3C2-97780D3EAEBA}" destId="{DB35A986-26F6-4B7B-8D56-ADA6CDA124FF}" srcOrd="1" destOrd="0" presId="urn:microsoft.com/office/officeart/2018/2/layout/IconVerticalSolidList"/>
    <dgm:cxn modelId="{7FF75C71-A772-4336-A7D7-DF67C115E81A}" type="presParOf" srcId="{91C2FB1E-FE7B-473E-A3C2-97780D3EAEBA}" destId="{350E4C10-5BF3-4A8A-BA53-5A6338AA415D}" srcOrd="2" destOrd="0" presId="urn:microsoft.com/office/officeart/2018/2/layout/IconVerticalSolidList"/>
    <dgm:cxn modelId="{8B99B0FB-19E5-4FA3-8300-4B8F9D04E7E1}" type="presParOf" srcId="{350E4C10-5BF3-4A8A-BA53-5A6338AA415D}" destId="{9DDFE880-F8CA-4855-BECE-DA96C568E3F5}" srcOrd="0" destOrd="0" presId="urn:microsoft.com/office/officeart/2018/2/layout/IconVerticalSolidList"/>
    <dgm:cxn modelId="{4EEC1AE1-3E8A-4274-A7D9-1681EFD8B9BD}" type="presParOf" srcId="{350E4C10-5BF3-4A8A-BA53-5A6338AA415D}" destId="{3E85280F-7B51-4D87-A448-6BE741AAD152}" srcOrd="1" destOrd="0" presId="urn:microsoft.com/office/officeart/2018/2/layout/IconVerticalSolidList"/>
    <dgm:cxn modelId="{B5421F58-4C86-4E0D-A891-5337EFECD19E}" type="presParOf" srcId="{350E4C10-5BF3-4A8A-BA53-5A6338AA415D}" destId="{3FA66D03-FBA4-40C6-BB6F-FC9F27D6B076}" srcOrd="2" destOrd="0" presId="urn:microsoft.com/office/officeart/2018/2/layout/IconVerticalSolidList"/>
    <dgm:cxn modelId="{6D6066C9-FFC6-4B07-830F-52721E5174DD}" type="presParOf" srcId="{350E4C10-5BF3-4A8A-BA53-5A6338AA415D}" destId="{2E10F273-FD7F-494E-8E6D-494E3DA106F7}" srcOrd="3" destOrd="0" presId="urn:microsoft.com/office/officeart/2018/2/layout/IconVerticalSolidList"/>
    <dgm:cxn modelId="{9A4420F7-3678-4EB6-889F-2A412667ECAB}" type="presParOf" srcId="{91C2FB1E-FE7B-473E-A3C2-97780D3EAEBA}" destId="{B18C0AC4-50EA-4139-8194-2401DCBF31DC}" srcOrd="3" destOrd="0" presId="urn:microsoft.com/office/officeart/2018/2/layout/IconVerticalSolidList"/>
    <dgm:cxn modelId="{DDF69BFF-D6F3-4814-ABFD-12AD6C951149}" type="presParOf" srcId="{91C2FB1E-FE7B-473E-A3C2-97780D3EAEBA}" destId="{D498B849-3B87-43F9-85AE-1201A434C5D9}" srcOrd="4" destOrd="0" presId="urn:microsoft.com/office/officeart/2018/2/layout/IconVerticalSolidList"/>
    <dgm:cxn modelId="{CF39C608-EFC4-4AB5-8BFB-6DBA92D83CA9}" type="presParOf" srcId="{D498B849-3B87-43F9-85AE-1201A434C5D9}" destId="{C651F59D-AC77-4EF9-AFD6-B8617CA28831}" srcOrd="0" destOrd="0" presId="urn:microsoft.com/office/officeart/2018/2/layout/IconVerticalSolidList"/>
    <dgm:cxn modelId="{A79D4720-4BF0-467E-ABFB-E6639D0AFE19}" type="presParOf" srcId="{D498B849-3B87-43F9-85AE-1201A434C5D9}" destId="{3FDAB600-3FB6-4AEA-BD98-EE0744ABB9D4}" srcOrd="1" destOrd="0" presId="urn:microsoft.com/office/officeart/2018/2/layout/IconVerticalSolidList"/>
    <dgm:cxn modelId="{42E77743-D6FA-4D80-B6FE-BC945FAD08FF}" type="presParOf" srcId="{D498B849-3B87-43F9-85AE-1201A434C5D9}" destId="{5D3608EB-2D8B-4CD1-8AC6-8F146A29A2E1}" srcOrd="2" destOrd="0" presId="urn:microsoft.com/office/officeart/2018/2/layout/IconVerticalSolidList"/>
    <dgm:cxn modelId="{4C5332A0-E7E8-4FC2-B8FC-085E235091E7}" type="presParOf" srcId="{D498B849-3B87-43F9-85AE-1201A434C5D9}" destId="{F44169EB-7683-46A0-AC66-4B9239576993}" srcOrd="3" destOrd="0" presId="urn:microsoft.com/office/officeart/2018/2/layout/IconVerticalSolidList"/>
    <dgm:cxn modelId="{41D2532C-AC79-41B7-A1FC-1F889B10F1FD}" type="presParOf" srcId="{91C2FB1E-FE7B-473E-A3C2-97780D3EAEBA}" destId="{375200AF-08B3-49D9-AB75-25F7E12CC325}" srcOrd="5" destOrd="0" presId="urn:microsoft.com/office/officeart/2018/2/layout/IconVerticalSolidList"/>
    <dgm:cxn modelId="{CD312633-79DE-4627-AB07-962EC5F7C10D}" type="presParOf" srcId="{91C2FB1E-FE7B-473E-A3C2-97780D3EAEBA}" destId="{50144657-7358-46D1-80C3-0CBA8BB9250A}" srcOrd="6" destOrd="0" presId="urn:microsoft.com/office/officeart/2018/2/layout/IconVerticalSolidList"/>
    <dgm:cxn modelId="{38EBF5E4-3F59-48B7-9E6C-91340D1E15C1}" type="presParOf" srcId="{50144657-7358-46D1-80C3-0CBA8BB9250A}" destId="{9DD019E9-631B-4B27-BAA4-CB17FBA26720}" srcOrd="0" destOrd="0" presId="urn:microsoft.com/office/officeart/2018/2/layout/IconVerticalSolidList"/>
    <dgm:cxn modelId="{B2349152-9B94-4901-834F-5B5A9C8D8B37}" type="presParOf" srcId="{50144657-7358-46D1-80C3-0CBA8BB9250A}" destId="{052D5C05-9792-493F-9C18-ABC23386420D}" srcOrd="1" destOrd="0" presId="urn:microsoft.com/office/officeart/2018/2/layout/IconVerticalSolidList"/>
    <dgm:cxn modelId="{10A82DD4-9F34-4FC8-A591-DB03F9233FF8}" type="presParOf" srcId="{50144657-7358-46D1-80C3-0CBA8BB9250A}" destId="{97460C0B-D6D1-4F66-85DE-B5CB21B330FB}" srcOrd="2" destOrd="0" presId="urn:microsoft.com/office/officeart/2018/2/layout/IconVerticalSolidList"/>
    <dgm:cxn modelId="{4F079950-E097-4D89-B79E-D21B46F79656}" type="presParOf" srcId="{50144657-7358-46D1-80C3-0CBA8BB9250A}" destId="{8B1359A2-7750-4070-9448-163A05CD1BF7}" srcOrd="3" destOrd="0" presId="urn:microsoft.com/office/officeart/2018/2/layout/IconVerticalSolidList"/>
    <dgm:cxn modelId="{C4B3FF94-5A2B-4BBF-AC2C-DAE9D0D2A557}" type="presParOf" srcId="{91C2FB1E-FE7B-473E-A3C2-97780D3EAEBA}" destId="{7FE953ED-078D-4D97-B3CE-FC6ADCF9CA1C}" srcOrd="7" destOrd="0" presId="urn:microsoft.com/office/officeart/2018/2/layout/IconVerticalSolidList"/>
    <dgm:cxn modelId="{5B672D78-F88E-4F30-B198-08663388B9F3}" type="presParOf" srcId="{91C2FB1E-FE7B-473E-A3C2-97780D3EAEBA}" destId="{DCF13495-9C37-4343-80A7-FBA0B9632374}" srcOrd="8" destOrd="0" presId="urn:microsoft.com/office/officeart/2018/2/layout/IconVerticalSolidList"/>
    <dgm:cxn modelId="{D6DB9481-2532-4A39-9B49-439885ED47DB}" type="presParOf" srcId="{DCF13495-9C37-4343-80A7-FBA0B9632374}" destId="{3E5ADC8A-C13D-4145-8DD5-A68A5BB092F5}" srcOrd="0" destOrd="0" presId="urn:microsoft.com/office/officeart/2018/2/layout/IconVerticalSolidList"/>
    <dgm:cxn modelId="{13419600-140B-48B7-8F36-EB82D4F342E2}" type="presParOf" srcId="{DCF13495-9C37-4343-80A7-FBA0B9632374}" destId="{4EFE3736-BEEE-4C29-8D46-2D9BFDCB6B6B}" srcOrd="1" destOrd="0" presId="urn:microsoft.com/office/officeart/2018/2/layout/IconVerticalSolidList"/>
    <dgm:cxn modelId="{F7E62A37-F60F-43FE-88D2-6BD56F9E7D67}" type="presParOf" srcId="{DCF13495-9C37-4343-80A7-FBA0B9632374}" destId="{D2775C26-0480-472D-9E11-7FAC9E56E61E}" srcOrd="2" destOrd="0" presId="urn:microsoft.com/office/officeart/2018/2/layout/IconVerticalSolidList"/>
    <dgm:cxn modelId="{808FC1F0-E754-4DA9-B6AE-BC6485DD2FC1}" type="presParOf" srcId="{DCF13495-9C37-4343-80A7-FBA0B9632374}" destId="{ED9546BD-F5D5-42C3-8C1A-EF3441D11643}" srcOrd="3" destOrd="0" presId="urn:microsoft.com/office/officeart/2018/2/layout/IconVerticalSolidList"/>
    <dgm:cxn modelId="{27FE406C-C281-49E6-93D5-599479255033}" type="presParOf" srcId="{91C2FB1E-FE7B-473E-A3C2-97780D3EAEBA}" destId="{1A23E2A1-45B0-4211-84B5-5978C55E0068}" srcOrd="9" destOrd="0" presId="urn:microsoft.com/office/officeart/2018/2/layout/IconVerticalSolidList"/>
    <dgm:cxn modelId="{D813615E-C1D6-4812-949F-062F1889C97F}" type="presParOf" srcId="{91C2FB1E-FE7B-473E-A3C2-97780D3EAEBA}" destId="{73933E0B-7735-4AFB-9EC7-AE70530E0CD9}" srcOrd="10" destOrd="0" presId="urn:microsoft.com/office/officeart/2018/2/layout/IconVerticalSolidList"/>
    <dgm:cxn modelId="{C371F3C5-AB8E-4E72-BED2-41BC9013B382}" type="presParOf" srcId="{73933E0B-7735-4AFB-9EC7-AE70530E0CD9}" destId="{64E5C393-C188-470F-A2B4-48E04384487F}" srcOrd="0" destOrd="0" presId="urn:microsoft.com/office/officeart/2018/2/layout/IconVerticalSolidList"/>
    <dgm:cxn modelId="{AB31CDFB-874B-4D63-AD97-E496947C8445}" type="presParOf" srcId="{73933E0B-7735-4AFB-9EC7-AE70530E0CD9}" destId="{15EA057F-3AE2-47F0-8A3F-E07427D5BD66}" srcOrd="1" destOrd="0" presId="urn:microsoft.com/office/officeart/2018/2/layout/IconVerticalSolidList"/>
    <dgm:cxn modelId="{CF50FD5D-BB46-4DC3-8C20-B45F9C7894DF}" type="presParOf" srcId="{73933E0B-7735-4AFB-9EC7-AE70530E0CD9}" destId="{4DA2CEAB-56BC-4676-9284-A8186201317F}" srcOrd="2" destOrd="0" presId="urn:microsoft.com/office/officeart/2018/2/layout/IconVerticalSolidList"/>
    <dgm:cxn modelId="{DF1ECDE9-8827-4B23-AC6C-519A04C7EF10}" type="presParOf" srcId="{73933E0B-7735-4AFB-9EC7-AE70530E0CD9}" destId="{D374D0E7-D123-4E4D-9B3F-2CBA2DC954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CB339-E560-40D7-90D5-4D1E67F39298}">
      <dsp:nvSpPr>
        <dsp:cNvPr id="0" name=""/>
        <dsp:cNvSpPr/>
      </dsp:nvSpPr>
      <dsp:spPr>
        <a:xfrm>
          <a:off x="0" y="788457"/>
          <a:ext cx="6833175" cy="7601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Help educators make ethical choices in the classroom and identify bias, inequity, and transparency issues in AI tools.</a:t>
          </a:r>
        </a:p>
      </dsp:txBody>
      <dsp:txXfrm>
        <a:off x="37107" y="825564"/>
        <a:ext cx="6758961" cy="685920"/>
      </dsp:txXfrm>
    </dsp:sp>
    <dsp:sp modelId="{D146719E-48FD-4347-8593-2DC5F9F089AD}">
      <dsp:nvSpPr>
        <dsp:cNvPr id="0" name=""/>
        <dsp:cNvSpPr/>
      </dsp:nvSpPr>
      <dsp:spPr>
        <a:xfrm>
          <a:off x="0" y="1600431"/>
          <a:ext cx="6833175" cy="760134"/>
        </a:xfrm>
        <a:prstGeom prst="roundRect">
          <a:avLst/>
        </a:prstGeom>
        <a:solidFill>
          <a:schemeClr val="accent2">
            <a:hueOff val="-1484199"/>
            <a:satOff val="0"/>
            <a:lumOff val="-60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Promote student data privacy rights, adhering to laws like </a:t>
          </a:r>
          <a:r>
            <a:rPr lang="en-US" sz="1800" b="1" kern="1200" dirty="0">
              <a:solidFill>
                <a:schemeClr val="tx1"/>
              </a:solidFill>
            </a:rPr>
            <a:t>FERPA</a:t>
          </a:r>
          <a:r>
            <a:rPr lang="en-US" sz="1800" kern="1200" dirty="0">
              <a:solidFill>
                <a:schemeClr val="tx1"/>
              </a:solidFill>
            </a:rPr>
            <a:t>, </a:t>
          </a:r>
          <a:r>
            <a:rPr lang="en-US" sz="1800" b="1" kern="1200" dirty="0">
              <a:solidFill>
                <a:schemeClr val="tx1"/>
              </a:solidFill>
            </a:rPr>
            <a:t>GDPR</a:t>
          </a:r>
          <a:r>
            <a:rPr lang="en-US" sz="1800" kern="1200" dirty="0">
              <a:solidFill>
                <a:schemeClr val="tx1"/>
              </a:solidFill>
            </a:rPr>
            <a:t>, and </a:t>
          </a:r>
          <a:r>
            <a:rPr lang="en-US" sz="1800" b="1" kern="1200" dirty="0">
              <a:solidFill>
                <a:schemeClr val="tx1"/>
              </a:solidFill>
            </a:rPr>
            <a:t>Title IX</a:t>
          </a:r>
          <a:r>
            <a:rPr lang="en-US" sz="1800" kern="1200" dirty="0">
              <a:solidFill>
                <a:schemeClr val="tx1"/>
              </a:solidFill>
            </a:rPr>
            <a:t>.</a:t>
          </a:r>
        </a:p>
      </dsp:txBody>
      <dsp:txXfrm>
        <a:off x="37107" y="1637538"/>
        <a:ext cx="6758961" cy="685920"/>
      </dsp:txXfrm>
    </dsp:sp>
    <dsp:sp modelId="{A6CDC444-E11E-435E-B022-B3FEFBB6C2C8}">
      <dsp:nvSpPr>
        <dsp:cNvPr id="0" name=""/>
        <dsp:cNvSpPr/>
      </dsp:nvSpPr>
      <dsp:spPr>
        <a:xfrm>
          <a:off x="0" y="2412405"/>
          <a:ext cx="6833175" cy="760134"/>
        </a:xfrm>
        <a:prstGeom prst="roundRect">
          <a:avLst/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Empower teachers to make thoughtful, case-by-case decisions about AI in classrooms.</a:t>
          </a:r>
        </a:p>
      </dsp:txBody>
      <dsp:txXfrm>
        <a:off x="37107" y="2449512"/>
        <a:ext cx="6758961" cy="685920"/>
      </dsp:txXfrm>
    </dsp:sp>
    <dsp:sp modelId="{185A766C-B0E6-479B-A537-1ECB4615264D}">
      <dsp:nvSpPr>
        <dsp:cNvPr id="0" name=""/>
        <dsp:cNvSpPr/>
      </dsp:nvSpPr>
      <dsp:spPr>
        <a:xfrm>
          <a:off x="0" y="3224380"/>
          <a:ext cx="6833175" cy="760134"/>
        </a:xfrm>
        <a:prstGeom prst="roundRect">
          <a:avLst/>
        </a:prstGeom>
        <a:solidFill>
          <a:schemeClr val="accent2">
            <a:hueOff val="-4452596"/>
            <a:satOff val="0"/>
            <a:lumOff val="-180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Model reflective, humble, and inquiry-driven thinking over providing "one-size-fits-all" answers.</a:t>
          </a:r>
        </a:p>
      </dsp:txBody>
      <dsp:txXfrm>
        <a:off x="37107" y="3261487"/>
        <a:ext cx="6758961" cy="685920"/>
      </dsp:txXfrm>
    </dsp:sp>
    <dsp:sp modelId="{55872B04-EEE9-41EA-B463-D4D94F25D4D2}">
      <dsp:nvSpPr>
        <dsp:cNvPr id="0" name=""/>
        <dsp:cNvSpPr/>
      </dsp:nvSpPr>
      <dsp:spPr>
        <a:xfrm>
          <a:off x="0" y="4036354"/>
          <a:ext cx="6833175" cy="760134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ReflectEd</a:t>
          </a:r>
          <a:r>
            <a:rPr lang="en-US" sz="1800" kern="1200" dirty="0">
              <a:solidFill>
                <a:schemeClr val="tx1"/>
              </a:solidFill>
            </a:rPr>
            <a:t> acts </a:t>
          </a:r>
          <a:r>
            <a:rPr lang="en-US" sz="1800" b="1" kern="1200" dirty="0">
              <a:solidFill>
                <a:schemeClr val="tx1"/>
              </a:solidFill>
            </a:rPr>
            <a:t>only</a:t>
          </a:r>
          <a:r>
            <a:rPr lang="en-US" sz="1800" kern="1200" dirty="0">
              <a:solidFill>
                <a:schemeClr val="tx1"/>
              </a:solidFill>
            </a:rPr>
            <a:t> as a guide, </a:t>
          </a:r>
          <a:r>
            <a:rPr lang="en-US" sz="1800" b="1" kern="1200" dirty="0">
              <a:solidFill>
                <a:schemeClr val="tx1"/>
              </a:solidFill>
            </a:rPr>
            <a:t>not</a:t>
          </a:r>
          <a:r>
            <a:rPr lang="en-US" sz="1800" kern="1200" dirty="0">
              <a:solidFill>
                <a:schemeClr val="tx1"/>
              </a:solidFill>
            </a:rPr>
            <a:t> a legal advisor, and emphasizes </a:t>
          </a:r>
          <a:r>
            <a:rPr lang="en-US" sz="1800" b="1" kern="1200" dirty="0">
              <a:solidFill>
                <a:schemeClr val="tx1"/>
              </a:solidFill>
            </a:rPr>
            <a:t>supporting human professional judgment</a:t>
          </a:r>
          <a:r>
            <a:rPr lang="en-US" sz="1800" kern="1200" dirty="0">
              <a:solidFill>
                <a:schemeClr val="tx1"/>
              </a:solidFill>
            </a:rPr>
            <a:t> over replacing it.</a:t>
          </a:r>
        </a:p>
      </dsp:txBody>
      <dsp:txXfrm>
        <a:off x="37107" y="4073461"/>
        <a:ext cx="6758961" cy="68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72F25-32DE-4B6C-9AB7-AFD8D2B49B23}">
      <dsp:nvSpPr>
        <dsp:cNvPr id="0" name=""/>
        <dsp:cNvSpPr/>
      </dsp:nvSpPr>
      <dsp:spPr>
        <a:xfrm>
          <a:off x="705963" y="324214"/>
          <a:ext cx="556106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723C6-0461-4FBF-9332-2E2689B38A1C}">
      <dsp:nvSpPr>
        <dsp:cNvPr id="0" name=""/>
        <dsp:cNvSpPr/>
      </dsp:nvSpPr>
      <dsp:spPr>
        <a:xfrm>
          <a:off x="1295436" y="277492"/>
          <a:ext cx="63952" cy="120233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AA037-CAAB-4AFC-83B8-58A9010BC10B}">
      <dsp:nvSpPr>
        <dsp:cNvPr id="0" name=""/>
        <dsp:cNvSpPr/>
      </dsp:nvSpPr>
      <dsp:spPr>
        <a:xfrm>
          <a:off x="385257" y="73058"/>
          <a:ext cx="502383" cy="5023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5" tIns="19495" rIns="19495" bIns="1949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</a:t>
          </a:r>
        </a:p>
      </dsp:txBody>
      <dsp:txXfrm>
        <a:off x="458829" y="146630"/>
        <a:ext cx="355239" cy="355239"/>
      </dsp:txXfrm>
    </dsp:sp>
    <dsp:sp modelId="{18E9177F-C6E5-4376-A377-86C30FDD10E0}">
      <dsp:nvSpPr>
        <dsp:cNvPr id="0" name=""/>
        <dsp:cNvSpPr/>
      </dsp:nvSpPr>
      <dsp:spPr>
        <a:xfrm>
          <a:off x="10830" y="741039"/>
          <a:ext cx="125123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9" tIns="165100" rIns="9869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 Privacy</a:t>
          </a:r>
          <a:r>
            <a:rPr lang="en-US" sz="1100" kern="1200" dirty="0"/>
            <a:t>: </a:t>
          </a:r>
          <a:r>
            <a:rPr lang="en-US" sz="1050" kern="1200" dirty="0"/>
            <a:t>Strict adherence to privacy laws to protect students (</a:t>
          </a:r>
          <a:r>
            <a:rPr lang="en-US" sz="1050" b="1" kern="1200" dirty="0"/>
            <a:t>FERPA, GDPR, </a:t>
          </a:r>
          <a:r>
            <a:rPr lang="en-US" sz="1050" b="1" kern="1200" dirty="0" err="1"/>
            <a:t>etc</a:t>
          </a:r>
          <a:r>
            <a:rPr lang="en-US" sz="1050" b="1" kern="1200" dirty="0"/>
            <a:t>)</a:t>
          </a:r>
          <a:endParaRPr lang="en-US" sz="1100" kern="1200" dirty="0"/>
        </a:p>
      </dsp:txBody>
      <dsp:txXfrm>
        <a:off x="10830" y="991287"/>
        <a:ext cx="1251239" cy="1715352"/>
      </dsp:txXfrm>
    </dsp:sp>
    <dsp:sp modelId="{BEC4F1CA-691E-4D46-A348-E2A2DACF5734}">
      <dsp:nvSpPr>
        <dsp:cNvPr id="0" name=""/>
        <dsp:cNvSpPr/>
      </dsp:nvSpPr>
      <dsp:spPr>
        <a:xfrm>
          <a:off x="1401096" y="324220"/>
          <a:ext cx="1251239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C6316-DE5E-40D4-9526-3A4B253139B3}">
      <dsp:nvSpPr>
        <dsp:cNvPr id="0" name=""/>
        <dsp:cNvSpPr/>
      </dsp:nvSpPr>
      <dsp:spPr>
        <a:xfrm>
          <a:off x="2685702" y="277496"/>
          <a:ext cx="63952" cy="120239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30E83-577A-41C2-A0C0-EA766C842328}">
      <dsp:nvSpPr>
        <dsp:cNvPr id="0" name=""/>
        <dsp:cNvSpPr/>
      </dsp:nvSpPr>
      <dsp:spPr>
        <a:xfrm>
          <a:off x="1775524" y="73064"/>
          <a:ext cx="502383" cy="5023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5" tIns="19495" rIns="19495" bIns="1949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</a:t>
          </a:r>
        </a:p>
      </dsp:txBody>
      <dsp:txXfrm>
        <a:off x="1849096" y="146636"/>
        <a:ext cx="355239" cy="355239"/>
      </dsp:txXfrm>
    </dsp:sp>
    <dsp:sp modelId="{3FDB0E8B-4163-4037-A94E-CCBBB573709F}">
      <dsp:nvSpPr>
        <dsp:cNvPr id="0" name=""/>
        <dsp:cNvSpPr/>
      </dsp:nvSpPr>
      <dsp:spPr>
        <a:xfrm>
          <a:off x="1401096" y="741054"/>
          <a:ext cx="125123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9" tIns="165100" rIns="9869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Bias and Fairness</a:t>
          </a:r>
          <a:r>
            <a:rPr lang="en-US" sz="1100" kern="1200" dirty="0"/>
            <a:t>: </a:t>
          </a:r>
          <a:r>
            <a:rPr lang="en-US" sz="1050" kern="1200" dirty="0"/>
            <a:t>Helping teachers recognize when AI systems might reinforce stereotypes or marginalize groups.</a:t>
          </a:r>
          <a:endParaRPr lang="en-US" sz="1100" kern="1200" dirty="0"/>
        </a:p>
      </dsp:txBody>
      <dsp:txXfrm>
        <a:off x="1401096" y="991302"/>
        <a:ext cx="1251239" cy="1715352"/>
      </dsp:txXfrm>
    </dsp:sp>
    <dsp:sp modelId="{27CFEBD4-EFB0-4A65-8450-3FC8F931D45E}">
      <dsp:nvSpPr>
        <dsp:cNvPr id="0" name=""/>
        <dsp:cNvSpPr/>
      </dsp:nvSpPr>
      <dsp:spPr>
        <a:xfrm>
          <a:off x="2791363" y="324220"/>
          <a:ext cx="1251239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D82E9-A0A1-45FC-8832-AE726B237985}">
      <dsp:nvSpPr>
        <dsp:cNvPr id="0" name=""/>
        <dsp:cNvSpPr/>
      </dsp:nvSpPr>
      <dsp:spPr>
        <a:xfrm>
          <a:off x="4075969" y="277496"/>
          <a:ext cx="63952" cy="120239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2A659-5D3B-4A59-BE3D-275EC4BF5AB3}">
      <dsp:nvSpPr>
        <dsp:cNvPr id="0" name=""/>
        <dsp:cNvSpPr/>
      </dsp:nvSpPr>
      <dsp:spPr>
        <a:xfrm>
          <a:off x="3165791" y="73064"/>
          <a:ext cx="502383" cy="5023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5" tIns="19495" rIns="19495" bIns="1949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</a:t>
          </a:r>
        </a:p>
      </dsp:txBody>
      <dsp:txXfrm>
        <a:off x="3239363" y="146636"/>
        <a:ext cx="355239" cy="355239"/>
      </dsp:txXfrm>
    </dsp:sp>
    <dsp:sp modelId="{B3B12E38-3121-4756-B24B-9AB7C65F5B29}">
      <dsp:nvSpPr>
        <dsp:cNvPr id="0" name=""/>
        <dsp:cNvSpPr/>
      </dsp:nvSpPr>
      <dsp:spPr>
        <a:xfrm>
          <a:off x="2791363" y="741054"/>
          <a:ext cx="125123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9" tIns="165100" rIns="9869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Transparency</a:t>
          </a:r>
          <a:r>
            <a:rPr lang="en-US" sz="1100" kern="1200" dirty="0"/>
            <a:t>: </a:t>
          </a:r>
          <a:r>
            <a:rPr lang="en-US" sz="1050" kern="1200" dirty="0"/>
            <a:t>Informing users when AI outputs may not be fully explainable, and encouraging critical questioning.</a:t>
          </a:r>
          <a:endParaRPr lang="en-US" sz="1100" kern="1200" dirty="0"/>
        </a:p>
      </dsp:txBody>
      <dsp:txXfrm>
        <a:off x="2791363" y="991302"/>
        <a:ext cx="1251239" cy="1715352"/>
      </dsp:txXfrm>
    </dsp:sp>
    <dsp:sp modelId="{3CF0CE5D-E664-4DD0-BE53-AA918E5966CA}">
      <dsp:nvSpPr>
        <dsp:cNvPr id="0" name=""/>
        <dsp:cNvSpPr/>
      </dsp:nvSpPr>
      <dsp:spPr>
        <a:xfrm>
          <a:off x="4181629" y="324220"/>
          <a:ext cx="1251239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DB5EC-238A-406C-AF41-ADA9910DF362}">
      <dsp:nvSpPr>
        <dsp:cNvPr id="0" name=""/>
        <dsp:cNvSpPr/>
      </dsp:nvSpPr>
      <dsp:spPr>
        <a:xfrm>
          <a:off x="5466235" y="277496"/>
          <a:ext cx="63952" cy="12023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A290E-66EC-4BEF-8D66-A33A41502C40}">
      <dsp:nvSpPr>
        <dsp:cNvPr id="0" name=""/>
        <dsp:cNvSpPr/>
      </dsp:nvSpPr>
      <dsp:spPr>
        <a:xfrm>
          <a:off x="4556057" y="73064"/>
          <a:ext cx="502383" cy="5023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5" tIns="19495" rIns="19495" bIns="1949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</a:t>
          </a:r>
        </a:p>
      </dsp:txBody>
      <dsp:txXfrm>
        <a:off x="4629629" y="146636"/>
        <a:ext cx="355239" cy="355239"/>
      </dsp:txXfrm>
    </dsp:sp>
    <dsp:sp modelId="{9ECD10B1-D798-4F62-B2CA-876F193B6082}">
      <dsp:nvSpPr>
        <dsp:cNvPr id="0" name=""/>
        <dsp:cNvSpPr/>
      </dsp:nvSpPr>
      <dsp:spPr>
        <a:xfrm>
          <a:off x="4181629" y="741054"/>
          <a:ext cx="125123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9" tIns="165100" rIns="9869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Student Protection</a:t>
          </a:r>
          <a:r>
            <a:rPr lang="en-US" sz="1100" kern="1200" dirty="0"/>
            <a:t>: </a:t>
          </a:r>
          <a:r>
            <a:rPr lang="en-US" sz="1050" kern="1200" dirty="0"/>
            <a:t>Respecting vulnerable populations and varying identities.</a:t>
          </a:r>
          <a:endParaRPr lang="en-US" sz="1100" kern="1200" dirty="0"/>
        </a:p>
      </dsp:txBody>
      <dsp:txXfrm>
        <a:off x="4181629" y="991302"/>
        <a:ext cx="1251239" cy="1715352"/>
      </dsp:txXfrm>
    </dsp:sp>
    <dsp:sp modelId="{A786F8C2-8223-447A-B6FF-775F5C8CE187}">
      <dsp:nvSpPr>
        <dsp:cNvPr id="0" name=""/>
        <dsp:cNvSpPr/>
      </dsp:nvSpPr>
      <dsp:spPr>
        <a:xfrm>
          <a:off x="5571896" y="324220"/>
          <a:ext cx="1251239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A78FA-B101-4D24-B200-0E33BB603CB7}">
      <dsp:nvSpPr>
        <dsp:cNvPr id="0" name=""/>
        <dsp:cNvSpPr/>
      </dsp:nvSpPr>
      <dsp:spPr>
        <a:xfrm>
          <a:off x="6856502" y="277496"/>
          <a:ext cx="63952" cy="12023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B4AD8-9D32-4C7C-A887-56AD075BBEDB}">
      <dsp:nvSpPr>
        <dsp:cNvPr id="0" name=""/>
        <dsp:cNvSpPr/>
      </dsp:nvSpPr>
      <dsp:spPr>
        <a:xfrm>
          <a:off x="5946324" y="73064"/>
          <a:ext cx="502383" cy="5023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5" tIns="19495" rIns="19495" bIns="1949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</a:t>
          </a:r>
        </a:p>
      </dsp:txBody>
      <dsp:txXfrm>
        <a:off x="6019896" y="146636"/>
        <a:ext cx="355239" cy="355239"/>
      </dsp:txXfrm>
    </dsp:sp>
    <dsp:sp modelId="{F3647ECC-3EE5-40EC-B882-8A8999086B49}">
      <dsp:nvSpPr>
        <dsp:cNvPr id="0" name=""/>
        <dsp:cNvSpPr/>
      </dsp:nvSpPr>
      <dsp:spPr>
        <a:xfrm>
          <a:off x="5571896" y="741054"/>
          <a:ext cx="125123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9" tIns="165100" rIns="9869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Duty to Report</a:t>
          </a:r>
          <a:r>
            <a:rPr lang="en-US" sz="1050" kern="1200" dirty="0"/>
            <a:t>: In line with </a:t>
          </a:r>
          <a:r>
            <a:rPr lang="en-US" sz="1050" b="1" kern="1200" dirty="0"/>
            <a:t>Title IX</a:t>
          </a:r>
          <a:r>
            <a:rPr lang="en-US" sz="1050" kern="1200" dirty="0"/>
            <a:t>, Escalation of serious concerns (e.g., harassment, threats) to a human.</a:t>
          </a:r>
          <a:endParaRPr lang="en-US" sz="1100" kern="1200" dirty="0"/>
        </a:p>
      </dsp:txBody>
      <dsp:txXfrm>
        <a:off x="5571896" y="991302"/>
        <a:ext cx="1251239" cy="1715352"/>
      </dsp:txXfrm>
    </dsp:sp>
    <dsp:sp modelId="{FA2EBC24-1A28-4E2B-9F01-65F038E62518}">
      <dsp:nvSpPr>
        <dsp:cNvPr id="0" name=""/>
        <dsp:cNvSpPr/>
      </dsp:nvSpPr>
      <dsp:spPr>
        <a:xfrm>
          <a:off x="6962162" y="324220"/>
          <a:ext cx="1251239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17157-592A-42DC-9D2D-56F177AFD89E}">
      <dsp:nvSpPr>
        <dsp:cNvPr id="0" name=""/>
        <dsp:cNvSpPr/>
      </dsp:nvSpPr>
      <dsp:spPr>
        <a:xfrm>
          <a:off x="8246768" y="277496"/>
          <a:ext cx="63952" cy="120239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5A761-AA98-4D99-BFE7-E32B970769A2}">
      <dsp:nvSpPr>
        <dsp:cNvPr id="0" name=""/>
        <dsp:cNvSpPr/>
      </dsp:nvSpPr>
      <dsp:spPr>
        <a:xfrm>
          <a:off x="7336590" y="73064"/>
          <a:ext cx="502383" cy="5023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5" tIns="19495" rIns="19495" bIns="1949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</a:t>
          </a:r>
        </a:p>
      </dsp:txBody>
      <dsp:txXfrm>
        <a:off x="7410162" y="146636"/>
        <a:ext cx="355239" cy="355239"/>
      </dsp:txXfrm>
    </dsp:sp>
    <dsp:sp modelId="{335266DF-EE74-4FE2-9C34-5853F7D7F152}">
      <dsp:nvSpPr>
        <dsp:cNvPr id="0" name=""/>
        <dsp:cNvSpPr/>
      </dsp:nvSpPr>
      <dsp:spPr>
        <a:xfrm>
          <a:off x="6962162" y="741054"/>
          <a:ext cx="125123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9" tIns="165100" rIns="9869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Consent and Choice</a:t>
          </a:r>
          <a:r>
            <a:rPr lang="en-US" sz="1100" kern="1200" dirty="0"/>
            <a:t>: </a:t>
          </a:r>
          <a:r>
            <a:rPr lang="en-US" sz="1050" kern="1200" dirty="0"/>
            <a:t>Promoting awareness about how data is used and offering alternatives wherever possible.</a:t>
          </a:r>
          <a:endParaRPr lang="en-US" sz="1100" kern="1200" dirty="0"/>
        </a:p>
      </dsp:txBody>
      <dsp:txXfrm>
        <a:off x="6962162" y="991302"/>
        <a:ext cx="1251239" cy="1715352"/>
      </dsp:txXfrm>
    </dsp:sp>
    <dsp:sp modelId="{C16D3530-033F-458C-AA0C-5DC8F9A0F400}">
      <dsp:nvSpPr>
        <dsp:cNvPr id="0" name=""/>
        <dsp:cNvSpPr/>
      </dsp:nvSpPr>
      <dsp:spPr>
        <a:xfrm>
          <a:off x="8352429" y="324220"/>
          <a:ext cx="1251325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AD0C6-E9D7-4B56-B21A-BEC538784E91}">
      <dsp:nvSpPr>
        <dsp:cNvPr id="0" name=""/>
        <dsp:cNvSpPr/>
      </dsp:nvSpPr>
      <dsp:spPr>
        <a:xfrm>
          <a:off x="9637122" y="277496"/>
          <a:ext cx="63956" cy="120239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3F902-BCC1-4EBA-B074-AC238695EB62}">
      <dsp:nvSpPr>
        <dsp:cNvPr id="0" name=""/>
        <dsp:cNvSpPr/>
      </dsp:nvSpPr>
      <dsp:spPr>
        <a:xfrm>
          <a:off x="8726899" y="73064"/>
          <a:ext cx="502383" cy="5023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5" tIns="19495" rIns="19495" bIns="1949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7</a:t>
          </a:r>
        </a:p>
      </dsp:txBody>
      <dsp:txXfrm>
        <a:off x="8800471" y="146636"/>
        <a:ext cx="355239" cy="355239"/>
      </dsp:txXfrm>
    </dsp:sp>
    <dsp:sp modelId="{256A0883-42CB-4BD6-A15A-1FA61E1601C3}">
      <dsp:nvSpPr>
        <dsp:cNvPr id="0" name=""/>
        <dsp:cNvSpPr/>
      </dsp:nvSpPr>
      <dsp:spPr>
        <a:xfrm>
          <a:off x="8352429" y="741054"/>
          <a:ext cx="125132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06" tIns="165100" rIns="9870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Active Consent: </a:t>
          </a:r>
          <a:r>
            <a:rPr lang="en-US" sz="1100" kern="1200" dirty="0" err="1"/>
            <a:t>ReflectEd</a:t>
          </a:r>
          <a:r>
            <a:rPr lang="en-US" sz="1100" kern="1200" dirty="0"/>
            <a:t> addresses requires active consent to disclaimers prior to each initial use.</a:t>
          </a:r>
        </a:p>
      </dsp:txBody>
      <dsp:txXfrm>
        <a:off x="8352429" y="991319"/>
        <a:ext cx="1251325" cy="1715335"/>
      </dsp:txXfrm>
    </dsp:sp>
    <dsp:sp modelId="{E2A283D3-94A9-4A2A-BD6B-B92DCB8A79D5}">
      <dsp:nvSpPr>
        <dsp:cNvPr id="0" name=""/>
        <dsp:cNvSpPr/>
      </dsp:nvSpPr>
      <dsp:spPr>
        <a:xfrm>
          <a:off x="9742790" y="324220"/>
          <a:ext cx="625619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316D2-904E-4CB9-8354-9130E706EF79}">
      <dsp:nvSpPr>
        <dsp:cNvPr id="0" name=""/>
        <dsp:cNvSpPr/>
      </dsp:nvSpPr>
      <dsp:spPr>
        <a:xfrm>
          <a:off x="10117218" y="73064"/>
          <a:ext cx="502383" cy="5023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5" tIns="19495" rIns="19495" bIns="1949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</a:t>
          </a:r>
        </a:p>
      </dsp:txBody>
      <dsp:txXfrm>
        <a:off x="10190790" y="146636"/>
        <a:ext cx="355239" cy="355239"/>
      </dsp:txXfrm>
    </dsp:sp>
    <dsp:sp modelId="{BC777A68-8B2C-449C-926C-855A83A19CA8}">
      <dsp:nvSpPr>
        <dsp:cNvPr id="0" name=""/>
        <dsp:cNvSpPr/>
      </dsp:nvSpPr>
      <dsp:spPr>
        <a:xfrm>
          <a:off x="9742790" y="741054"/>
          <a:ext cx="125123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9" tIns="165100" rIns="9869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Academic Use: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Using AI for grading (bias risk) vs. using AI to generate reflection prompts (lower-risk).</a:t>
          </a:r>
        </a:p>
      </dsp:txBody>
      <dsp:txXfrm>
        <a:off x="9742790" y="991302"/>
        <a:ext cx="1251239" cy="1715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AD18D-9CDE-4E6C-96DD-C9A0524D7A11}">
      <dsp:nvSpPr>
        <dsp:cNvPr id="0" name=""/>
        <dsp:cNvSpPr/>
      </dsp:nvSpPr>
      <dsp:spPr>
        <a:xfrm>
          <a:off x="4617" y="680989"/>
          <a:ext cx="2018928" cy="12113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Consent First</a:t>
          </a:r>
          <a:r>
            <a:rPr lang="en-US" sz="1100" kern="1200"/>
            <a:t>: Teachers must agree to confidentiality and understanding that ReflectEd is non-legal and non-judgmental before proceeding.</a:t>
          </a:r>
        </a:p>
      </dsp:txBody>
      <dsp:txXfrm>
        <a:off x="40096" y="716468"/>
        <a:ext cx="1947970" cy="1140399"/>
      </dsp:txXfrm>
    </dsp:sp>
    <dsp:sp modelId="{3B157C84-16EA-44E9-9DBC-38D07F2EC6A0}">
      <dsp:nvSpPr>
        <dsp:cNvPr id="0" name=""/>
        <dsp:cNvSpPr/>
      </dsp:nvSpPr>
      <dsp:spPr>
        <a:xfrm>
          <a:off x="2201211" y="1036321"/>
          <a:ext cx="428012" cy="500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01211" y="1136460"/>
        <a:ext cx="299608" cy="300416"/>
      </dsp:txXfrm>
    </dsp:sp>
    <dsp:sp modelId="{B7EF270B-B104-4467-9F30-7E6A1C8E0113}">
      <dsp:nvSpPr>
        <dsp:cNvPr id="0" name=""/>
        <dsp:cNvSpPr/>
      </dsp:nvSpPr>
      <dsp:spPr>
        <a:xfrm>
          <a:off x="2831117" y="680989"/>
          <a:ext cx="2018928" cy="1211357"/>
        </a:xfrm>
        <a:prstGeom prst="roundRect">
          <a:avLst>
            <a:gd name="adj" fmla="val 10000"/>
          </a:avLst>
        </a:prstGeom>
        <a:solidFill>
          <a:schemeClr val="accent5">
            <a:hueOff val="-325781"/>
            <a:satOff val="-33034"/>
            <a:lumOff val="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Guardrails and Escalation</a:t>
          </a:r>
          <a:r>
            <a:rPr lang="en-US" sz="1100" kern="1200"/>
            <a:t>: Clear hard stops for topics like suicide, violence, harassment — always referring users to a human lead.</a:t>
          </a:r>
        </a:p>
      </dsp:txBody>
      <dsp:txXfrm>
        <a:off x="2866596" y="716468"/>
        <a:ext cx="1947970" cy="1140399"/>
      </dsp:txXfrm>
    </dsp:sp>
    <dsp:sp modelId="{83AB510C-0FC7-4E47-A6AF-3D6A160B514F}">
      <dsp:nvSpPr>
        <dsp:cNvPr id="0" name=""/>
        <dsp:cNvSpPr/>
      </dsp:nvSpPr>
      <dsp:spPr>
        <a:xfrm>
          <a:off x="5027711" y="1036321"/>
          <a:ext cx="428012" cy="500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88671"/>
            <a:satOff val="-49551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027711" y="1136460"/>
        <a:ext cx="299608" cy="300416"/>
      </dsp:txXfrm>
    </dsp:sp>
    <dsp:sp modelId="{C95271E2-3241-4259-B848-185264DE07A3}">
      <dsp:nvSpPr>
        <dsp:cNvPr id="0" name=""/>
        <dsp:cNvSpPr/>
      </dsp:nvSpPr>
      <dsp:spPr>
        <a:xfrm>
          <a:off x="5657617" y="680989"/>
          <a:ext cx="2018928" cy="1211357"/>
        </a:xfrm>
        <a:prstGeom prst="roundRect">
          <a:avLst>
            <a:gd name="adj" fmla="val 10000"/>
          </a:avLst>
        </a:prstGeom>
        <a:solidFill>
          <a:schemeClr val="accent5">
            <a:hueOff val="-651561"/>
            <a:satOff val="-66069"/>
            <a:lumOff val="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Keyword Anchoring</a:t>
          </a:r>
          <a:r>
            <a:rPr lang="en-US" sz="1100" kern="1200"/>
            <a:t>: Every prompt and response is cross-referenced to the </a:t>
          </a:r>
          <a:r>
            <a:rPr lang="en-US" sz="1100" b="1" kern="1200"/>
            <a:t>ReflectEd - Workflow.xlsx</a:t>
          </a:r>
          <a:r>
            <a:rPr lang="en-US" sz="1100" kern="1200"/>
            <a:t> themes like </a:t>
          </a:r>
          <a:r>
            <a:rPr lang="en-US" sz="1100" i="1" kern="1200"/>
            <a:t>bias detection</a:t>
          </a:r>
          <a:r>
            <a:rPr lang="en-US" sz="1100" kern="1200"/>
            <a:t>, </a:t>
          </a:r>
          <a:r>
            <a:rPr lang="en-US" sz="1100" i="1" kern="1200"/>
            <a:t>privacy advocacy</a:t>
          </a:r>
          <a:r>
            <a:rPr lang="en-US" sz="1100" kern="1200"/>
            <a:t>, </a:t>
          </a:r>
          <a:r>
            <a:rPr lang="en-US" sz="1100" i="1" kern="1200"/>
            <a:t>equity auditing</a:t>
          </a:r>
          <a:r>
            <a:rPr lang="en-US" sz="1100" kern="1200"/>
            <a:t>, etc.</a:t>
          </a:r>
        </a:p>
      </dsp:txBody>
      <dsp:txXfrm>
        <a:off x="5693096" y="716468"/>
        <a:ext cx="1947970" cy="1140399"/>
      </dsp:txXfrm>
    </dsp:sp>
    <dsp:sp modelId="{3DB3D412-4CA7-4F7B-AEFB-C25747D3DC86}">
      <dsp:nvSpPr>
        <dsp:cNvPr id="0" name=""/>
        <dsp:cNvSpPr/>
      </dsp:nvSpPr>
      <dsp:spPr>
        <a:xfrm>
          <a:off x="7854211" y="1036321"/>
          <a:ext cx="428012" cy="500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77342"/>
            <a:satOff val="-99103"/>
            <a:lumOff val="13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854211" y="1136460"/>
        <a:ext cx="299608" cy="300416"/>
      </dsp:txXfrm>
    </dsp:sp>
    <dsp:sp modelId="{F022290D-7F10-4A61-BB79-2F6A669F6E8B}">
      <dsp:nvSpPr>
        <dsp:cNvPr id="0" name=""/>
        <dsp:cNvSpPr/>
      </dsp:nvSpPr>
      <dsp:spPr>
        <a:xfrm>
          <a:off x="8484116" y="680989"/>
          <a:ext cx="2018928" cy="1211357"/>
        </a:xfrm>
        <a:prstGeom prst="roundRect">
          <a:avLst>
            <a:gd name="adj" fmla="val 10000"/>
          </a:avLst>
        </a:prstGeom>
        <a:solidFill>
          <a:schemeClr val="accent5">
            <a:hueOff val="-977342"/>
            <a:satOff val="-99103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Tone and Language</a:t>
          </a:r>
          <a:r>
            <a:rPr lang="en-US" sz="1100" kern="1200"/>
            <a:t>: Simple, empathetic, professional wording. Avoiding technical jargon unless necessary.</a:t>
          </a:r>
        </a:p>
      </dsp:txBody>
      <dsp:txXfrm>
        <a:off x="8519595" y="716468"/>
        <a:ext cx="1947970" cy="1140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9B07E-3407-4808-A7A3-1A4D5F8AAAAA}">
      <dsp:nvSpPr>
        <dsp:cNvPr id="0" name=""/>
        <dsp:cNvSpPr/>
      </dsp:nvSpPr>
      <dsp:spPr>
        <a:xfrm>
          <a:off x="0" y="0"/>
          <a:ext cx="11143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AE7F1-8417-4C7C-BA3E-FC0A27FF3239}">
      <dsp:nvSpPr>
        <dsp:cNvPr id="0" name=""/>
        <dsp:cNvSpPr/>
      </dsp:nvSpPr>
      <dsp:spPr>
        <a:xfrm>
          <a:off x="0" y="0"/>
          <a:ext cx="11143887" cy="34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Confidentiality</a:t>
          </a:r>
          <a:r>
            <a:rPr lang="en-US" sz="1500" kern="1200"/>
            <a:t>: Nothing a user says is stored or reused.</a:t>
          </a:r>
        </a:p>
      </dsp:txBody>
      <dsp:txXfrm>
        <a:off x="0" y="0"/>
        <a:ext cx="11143887" cy="347464"/>
      </dsp:txXfrm>
    </dsp:sp>
    <dsp:sp modelId="{9B2EF22C-F1F7-4317-A56A-199FD7E9594D}">
      <dsp:nvSpPr>
        <dsp:cNvPr id="0" name=""/>
        <dsp:cNvSpPr/>
      </dsp:nvSpPr>
      <dsp:spPr>
        <a:xfrm>
          <a:off x="0" y="347464"/>
          <a:ext cx="11143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C2BB1-D349-402D-A5BE-E575489F5011}">
      <dsp:nvSpPr>
        <dsp:cNvPr id="0" name=""/>
        <dsp:cNvSpPr/>
      </dsp:nvSpPr>
      <dsp:spPr>
        <a:xfrm>
          <a:off x="0" y="347464"/>
          <a:ext cx="11143887" cy="34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Empowerment over Automation</a:t>
          </a:r>
          <a:r>
            <a:rPr lang="en-US" sz="1500" kern="1200"/>
            <a:t>: Teachers are positioned as decision-makers, not AI.</a:t>
          </a:r>
        </a:p>
      </dsp:txBody>
      <dsp:txXfrm>
        <a:off x="0" y="347464"/>
        <a:ext cx="11143887" cy="347464"/>
      </dsp:txXfrm>
    </dsp:sp>
    <dsp:sp modelId="{D73D9EAD-EB30-491F-94C4-560815591104}">
      <dsp:nvSpPr>
        <dsp:cNvPr id="0" name=""/>
        <dsp:cNvSpPr/>
      </dsp:nvSpPr>
      <dsp:spPr>
        <a:xfrm>
          <a:off x="0" y="694928"/>
          <a:ext cx="11143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03161-774D-446D-950F-704804FDDEB1}">
      <dsp:nvSpPr>
        <dsp:cNvPr id="0" name=""/>
        <dsp:cNvSpPr/>
      </dsp:nvSpPr>
      <dsp:spPr>
        <a:xfrm>
          <a:off x="0" y="694928"/>
          <a:ext cx="11143887" cy="34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Humility</a:t>
          </a:r>
          <a:r>
            <a:rPr lang="en-US" sz="1500" kern="1200"/>
            <a:t>: Acknowledges uncertainties and complexities rather than pretending to have all answers.</a:t>
          </a:r>
        </a:p>
      </dsp:txBody>
      <dsp:txXfrm>
        <a:off x="0" y="694928"/>
        <a:ext cx="11143887" cy="347464"/>
      </dsp:txXfrm>
    </dsp:sp>
    <dsp:sp modelId="{D613C6BB-87AB-4939-9AA4-42E491E7E07E}">
      <dsp:nvSpPr>
        <dsp:cNvPr id="0" name=""/>
        <dsp:cNvSpPr/>
      </dsp:nvSpPr>
      <dsp:spPr>
        <a:xfrm>
          <a:off x="0" y="1042392"/>
          <a:ext cx="11143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127B6-0155-4EBC-B112-B5463D62164B}">
      <dsp:nvSpPr>
        <dsp:cNvPr id="0" name=""/>
        <dsp:cNvSpPr/>
      </dsp:nvSpPr>
      <dsp:spPr>
        <a:xfrm>
          <a:off x="0" y="1042392"/>
          <a:ext cx="11143887" cy="34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Accessibility</a:t>
          </a:r>
          <a:r>
            <a:rPr lang="en-US" sz="1500" kern="1200"/>
            <a:t>: Language is plain, inclusive, and avoids disability-insensitive terms.</a:t>
          </a:r>
        </a:p>
      </dsp:txBody>
      <dsp:txXfrm>
        <a:off x="0" y="1042392"/>
        <a:ext cx="11143887" cy="347464"/>
      </dsp:txXfrm>
    </dsp:sp>
    <dsp:sp modelId="{7CC3D1A1-C3F7-4E72-80CA-451B839D20CA}">
      <dsp:nvSpPr>
        <dsp:cNvPr id="0" name=""/>
        <dsp:cNvSpPr/>
      </dsp:nvSpPr>
      <dsp:spPr>
        <a:xfrm>
          <a:off x="0" y="1389856"/>
          <a:ext cx="11143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D09CA-6D76-479D-A0EF-AE87662CE1F6}">
      <dsp:nvSpPr>
        <dsp:cNvPr id="0" name=""/>
        <dsp:cNvSpPr/>
      </dsp:nvSpPr>
      <dsp:spPr>
        <a:xfrm>
          <a:off x="0" y="1389856"/>
          <a:ext cx="11143887" cy="34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Bias Consciousness</a:t>
          </a:r>
          <a:r>
            <a:rPr lang="en-US" sz="1500" kern="1200"/>
            <a:t>: Always questioning where unseen biases may influence technology use.</a:t>
          </a:r>
        </a:p>
      </dsp:txBody>
      <dsp:txXfrm>
        <a:off x="0" y="1389856"/>
        <a:ext cx="11143887" cy="347464"/>
      </dsp:txXfrm>
    </dsp:sp>
    <dsp:sp modelId="{3DA26E14-53C3-4763-AC9D-55D424121103}">
      <dsp:nvSpPr>
        <dsp:cNvPr id="0" name=""/>
        <dsp:cNvSpPr/>
      </dsp:nvSpPr>
      <dsp:spPr>
        <a:xfrm>
          <a:off x="0" y="1737320"/>
          <a:ext cx="11143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D14F7-3548-4361-B660-A9F262664ED4}">
      <dsp:nvSpPr>
        <dsp:cNvPr id="0" name=""/>
        <dsp:cNvSpPr/>
      </dsp:nvSpPr>
      <dsp:spPr>
        <a:xfrm>
          <a:off x="0" y="1737320"/>
          <a:ext cx="11143887" cy="34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Examples</a:t>
          </a:r>
          <a:r>
            <a:rPr lang="en-US" sz="1500" kern="1200" dirty="0"/>
            <a:t>:</a:t>
          </a:r>
        </a:p>
      </dsp:txBody>
      <dsp:txXfrm>
        <a:off x="0" y="1737320"/>
        <a:ext cx="11143887" cy="347464"/>
      </dsp:txXfrm>
    </dsp:sp>
    <dsp:sp modelId="{16C53271-538E-4C9E-BC1E-3F72E42C2D9F}">
      <dsp:nvSpPr>
        <dsp:cNvPr id="0" name=""/>
        <dsp:cNvSpPr/>
      </dsp:nvSpPr>
      <dsp:spPr>
        <a:xfrm>
          <a:off x="0" y="2084784"/>
          <a:ext cx="11143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B6B6C-BB65-455C-96EF-F419614A1127}">
      <dsp:nvSpPr>
        <dsp:cNvPr id="0" name=""/>
        <dsp:cNvSpPr/>
      </dsp:nvSpPr>
      <dsp:spPr>
        <a:xfrm>
          <a:off x="0" y="2084784"/>
          <a:ext cx="11143887" cy="34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        "Consider whose voices are missing from this AI tool’s training data" = Ethical prompt.</a:t>
          </a:r>
        </a:p>
      </dsp:txBody>
      <dsp:txXfrm>
        <a:off x="0" y="2084784"/>
        <a:ext cx="11143887" cy="347464"/>
      </dsp:txXfrm>
    </dsp:sp>
    <dsp:sp modelId="{92C9BE32-A7DA-4310-B1EF-FBFA50A3DE8B}">
      <dsp:nvSpPr>
        <dsp:cNvPr id="0" name=""/>
        <dsp:cNvSpPr/>
      </dsp:nvSpPr>
      <dsp:spPr>
        <a:xfrm>
          <a:off x="0" y="2432248"/>
          <a:ext cx="11143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5FF98-10D0-4A89-83FD-1B24147A78AC}">
      <dsp:nvSpPr>
        <dsp:cNvPr id="0" name=""/>
        <dsp:cNvSpPr/>
      </dsp:nvSpPr>
      <dsp:spPr>
        <a:xfrm>
          <a:off x="0" y="2432248"/>
          <a:ext cx="11143887" cy="347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        "Is the AI suggestion reinforcing a stereotype?" = Reflection question.</a:t>
          </a:r>
        </a:p>
      </dsp:txBody>
      <dsp:txXfrm>
        <a:off x="0" y="2432248"/>
        <a:ext cx="11143887" cy="347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9F7CB-D9BC-4E15-A199-30E4568A232B}">
      <dsp:nvSpPr>
        <dsp:cNvPr id="0" name=""/>
        <dsp:cNvSpPr/>
      </dsp:nvSpPr>
      <dsp:spPr>
        <a:xfrm>
          <a:off x="0" y="4531"/>
          <a:ext cx="6833175" cy="7457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4C306-730A-4C1D-9595-076BEFA55312}">
      <dsp:nvSpPr>
        <dsp:cNvPr id="0" name=""/>
        <dsp:cNvSpPr/>
      </dsp:nvSpPr>
      <dsp:spPr>
        <a:xfrm>
          <a:off x="225598" y="172332"/>
          <a:ext cx="410580" cy="410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DC83A-FD82-4AD0-9353-8EF12AC7D359}">
      <dsp:nvSpPr>
        <dsp:cNvPr id="0" name=""/>
        <dsp:cNvSpPr/>
      </dsp:nvSpPr>
      <dsp:spPr>
        <a:xfrm>
          <a:off x="861778" y="4531"/>
          <a:ext cx="5958124" cy="769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95" tIns="81395" rIns="81395" bIns="813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Student-facing Version</a:t>
          </a:r>
          <a:r>
            <a:rPr lang="en-US" sz="1400" kern="1200"/>
            <a:t>: Age-appropriate mini-coaches for students to learn about AI ethics.</a:t>
          </a:r>
        </a:p>
      </dsp:txBody>
      <dsp:txXfrm>
        <a:off x="861778" y="4531"/>
        <a:ext cx="5958124" cy="769087"/>
      </dsp:txXfrm>
    </dsp:sp>
    <dsp:sp modelId="{9DDFE880-F8CA-4855-BECE-DA96C568E3F5}">
      <dsp:nvSpPr>
        <dsp:cNvPr id="0" name=""/>
        <dsp:cNvSpPr/>
      </dsp:nvSpPr>
      <dsp:spPr>
        <a:xfrm>
          <a:off x="0" y="965890"/>
          <a:ext cx="6833175" cy="7457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5280F-7B51-4D87-A448-6BE741AAD152}">
      <dsp:nvSpPr>
        <dsp:cNvPr id="0" name=""/>
        <dsp:cNvSpPr/>
      </dsp:nvSpPr>
      <dsp:spPr>
        <a:xfrm>
          <a:off x="225598" y="1133691"/>
          <a:ext cx="410580" cy="410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0F273-FD7F-494E-8E6D-494E3DA106F7}">
      <dsp:nvSpPr>
        <dsp:cNvPr id="0" name=""/>
        <dsp:cNvSpPr/>
      </dsp:nvSpPr>
      <dsp:spPr>
        <a:xfrm>
          <a:off x="861778" y="965890"/>
          <a:ext cx="5958124" cy="769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95" tIns="81395" rIns="81395" bIns="813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Integration with Professional Development</a:t>
          </a:r>
          <a:r>
            <a:rPr lang="en-US" sz="1400" kern="1200"/>
            <a:t>: Workshops and certifications for teachers on ethical AI use.</a:t>
          </a:r>
        </a:p>
      </dsp:txBody>
      <dsp:txXfrm>
        <a:off x="861778" y="965890"/>
        <a:ext cx="5958124" cy="769087"/>
      </dsp:txXfrm>
    </dsp:sp>
    <dsp:sp modelId="{C651F59D-AC77-4EF9-AFD6-B8617CA28831}">
      <dsp:nvSpPr>
        <dsp:cNvPr id="0" name=""/>
        <dsp:cNvSpPr/>
      </dsp:nvSpPr>
      <dsp:spPr>
        <a:xfrm>
          <a:off x="0" y="1927249"/>
          <a:ext cx="6833175" cy="7457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AB600-3FB6-4AEA-BD98-EE0744ABB9D4}">
      <dsp:nvSpPr>
        <dsp:cNvPr id="0" name=""/>
        <dsp:cNvSpPr/>
      </dsp:nvSpPr>
      <dsp:spPr>
        <a:xfrm>
          <a:off x="225598" y="2095050"/>
          <a:ext cx="410580" cy="410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169EB-7683-46A0-AC66-4B9239576993}">
      <dsp:nvSpPr>
        <dsp:cNvPr id="0" name=""/>
        <dsp:cNvSpPr/>
      </dsp:nvSpPr>
      <dsp:spPr>
        <a:xfrm>
          <a:off x="861778" y="1927249"/>
          <a:ext cx="5958124" cy="769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95" tIns="81395" rIns="81395" bIns="813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Expanding Critical Literacy Modules</a:t>
          </a:r>
          <a:r>
            <a:rPr lang="en-US" sz="1400" kern="1200"/>
            <a:t>: More examples of when </a:t>
          </a:r>
          <a:r>
            <a:rPr lang="en-US" sz="1400" i="1" kern="1200"/>
            <a:t>not</a:t>
          </a:r>
          <a:r>
            <a:rPr lang="en-US" sz="1400" kern="1200"/>
            <a:t> to use AI and highlighting ethical dilemmas.</a:t>
          </a:r>
        </a:p>
      </dsp:txBody>
      <dsp:txXfrm>
        <a:off x="861778" y="1927249"/>
        <a:ext cx="5958124" cy="769087"/>
      </dsp:txXfrm>
    </dsp:sp>
    <dsp:sp modelId="{9DD019E9-631B-4B27-BAA4-CB17FBA26720}">
      <dsp:nvSpPr>
        <dsp:cNvPr id="0" name=""/>
        <dsp:cNvSpPr/>
      </dsp:nvSpPr>
      <dsp:spPr>
        <a:xfrm>
          <a:off x="0" y="2888608"/>
          <a:ext cx="6833175" cy="7457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D5C05-9792-493F-9C18-ABC23386420D}">
      <dsp:nvSpPr>
        <dsp:cNvPr id="0" name=""/>
        <dsp:cNvSpPr/>
      </dsp:nvSpPr>
      <dsp:spPr>
        <a:xfrm>
          <a:off x="225598" y="3056409"/>
          <a:ext cx="410580" cy="4101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359A2-7750-4070-9448-163A05CD1BF7}">
      <dsp:nvSpPr>
        <dsp:cNvPr id="0" name=""/>
        <dsp:cNvSpPr/>
      </dsp:nvSpPr>
      <dsp:spPr>
        <a:xfrm>
          <a:off x="861778" y="2888608"/>
          <a:ext cx="5958124" cy="769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95" tIns="81395" rIns="81395" bIns="813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Partnerships with Legal Experts</a:t>
          </a:r>
          <a:r>
            <a:rPr lang="en-US" sz="1400" kern="1200"/>
            <a:t>: To ensure guidance is cross-checked annually against evolving laws like FERPA amendments and GDPR clarifications.</a:t>
          </a:r>
        </a:p>
      </dsp:txBody>
      <dsp:txXfrm>
        <a:off x="861778" y="2888608"/>
        <a:ext cx="5958124" cy="769087"/>
      </dsp:txXfrm>
    </dsp:sp>
    <dsp:sp modelId="{3E5ADC8A-C13D-4145-8DD5-A68A5BB092F5}">
      <dsp:nvSpPr>
        <dsp:cNvPr id="0" name=""/>
        <dsp:cNvSpPr/>
      </dsp:nvSpPr>
      <dsp:spPr>
        <a:xfrm>
          <a:off x="0" y="3849967"/>
          <a:ext cx="6833175" cy="7457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E3736-BEEE-4C29-8D46-2D9BFDCB6B6B}">
      <dsp:nvSpPr>
        <dsp:cNvPr id="0" name=""/>
        <dsp:cNvSpPr/>
      </dsp:nvSpPr>
      <dsp:spPr>
        <a:xfrm>
          <a:off x="225598" y="4017768"/>
          <a:ext cx="410580" cy="4101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546BD-F5D5-42C3-8C1A-EF3441D11643}">
      <dsp:nvSpPr>
        <dsp:cNvPr id="0" name=""/>
        <dsp:cNvSpPr/>
      </dsp:nvSpPr>
      <dsp:spPr>
        <a:xfrm>
          <a:off x="861778" y="3849967"/>
          <a:ext cx="5958124" cy="769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95" tIns="81395" rIns="81395" bIns="813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More Tailored Scenarios</a:t>
          </a:r>
          <a:r>
            <a:rPr lang="en-US" sz="1400" kern="1200"/>
            <a:t>: Customize reflections based on grade levels (e.g., AI in Kindergarten vs. AI in High School).</a:t>
          </a:r>
        </a:p>
      </dsp:txBody>
      <dsp:txXfrm>
        <a:off x="861778" y="3849967"/>
        <a:ext cx="5958124" cy="769087"/>
      </dsp:txXfrm>
    </dsp:sp>
    <dsp:sp modelId="{64E5C393-C188-470F-A2B4-48E04384487F}">
      <dsp:nvSpPr>
        <dsp:cNvPr id="0" name=""/>
        <dsp:cNvSpPr/>
      </dsp:nvSpPr>
      <dsp:spPr>
        <a:xfrm>
          <a:off x="0" y="4811326"/>
          <a:ext cx="6833175" cy="7457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A057F-3AE2-47F0-8A3F-E07427D5BD66}">
      <dsp:nvSpPr>
        <dsp:cNvPr id="0" name=""/>
        <dsp:cNvSpPr/>
      </dsp:nvSpPr>
      <dsp:spPr>
        <a:xfrm>
          <a:off x="225598" y="4979127"/>
          <a:ext cx="410580" cy="4101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4D0E7-D123-4E4D-9B3F-2CBA2DC9548C}">
      <dsp:nvSpPr>
        <dsp:cNvPr id="0" name=""/>
        <dsp:cNvSpPr/>
      </dsp:nvSpPr>
      <dsp:spPr>
        <a:xfrm>
          <a:off x="861778" y="4811326"/>
          <a:ext cx="5958124" cy="769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95" tIns="81395" rIns="81395" bIns="813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Continual Bias Audits</a:t>
          </a:r>
          <a:r>
            <a:rPr lang="en-US" sz="1400" kern="1200"/>
            <a:t>: Regular testing of ReflectEd’s own prompts and advice for hidden bias or systemic exclusion.</a:t>
          </a:r>
        </a:p>
      </dsp:txBody>
      <dsp:txXfrm>
        <a:off x="861778" y="4811326"/>
        <a:ext cx="5958124" cy="769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9B0EC-97FE-3D45-B941-979B7A3A3D9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45AE3-058D-664C-AA40-85561421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70C0"/>
                </a:solidFill>
                <a:effectLst/>
                <a:latin typeface="Aptos Display" panose="020B0004020202020204" pitchFamily="34" charset="0"/>
              </a:rPr>
              <a:t>Brief overview: The social issue addressed, problem statement, and the user story you focused on and how your chatbot served them. 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45AE3-058D-664C-AA40-8556142105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3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2A033-DF71-4401-453D-2931CBAA7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7F185-76CF-8471-2A8E-51EF245446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7911BF-A8EA-1E0A-6451-A0FBC67AF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lnSpc>
                <a:spcPts val="1457"/>
              </a:lnSpc>
              <a:buFont typeface="+mj-lt"/>
              <a:buAutoNum type="arabicPeriod" startAt="2"/>
            </a:pPr>
            <a:r>
              <a:rPr lang="en-US" sz="1200" b="0" i="0" dirty="0">
                <a:solidFill>
                  <a:srgbClr val="0070C0"/>
                </a:solidFill>
                <a:effectLst/>
                <a:latin typeface="Aptos Display" panose="020B0004020202020204" pitchFamily="34" charset="0"/>
              </a:rPr>
              <a:t>The ethical considerations and how you responded to bias concerns. </a:t>
            </a:r>
            <a:endParaRPr lang="en-US" sz="1200" b="0" i="0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D9248-81C4-45C6-5100-B71220032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45AE3-058D-664C-AA40-8556142105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0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81D55-B082-CB50-90C1-D92BBE0F3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EBCAAE-CB3F-84E8-148C-C7C84868A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7CFBF5-1763-24F1-A2A3-3843F9EFA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0070C0"/>
                </a:solidFill>
                <a:effectLst/>
                <a:latin typeface="Aptos Display" panose="020B0004020202020204" pitchFamily="34" charset="0"/>
              </a:rPr>
              <a:t>Design: A visual flowchart or logic map showing how the chatbot guides the user, where it makes decisions, where it escalates to a human, what happens when a user is confused, unintelligible, or needs more help. How you addressed these in design, flow, and tone. </a:t>
            </a:r>
            <a:endParaRPr lang="en-US" sz="1200" b="0" i="0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35C45-1A91-ED67-C8F8-59BA57EF1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45AE3-058D-664C-AA40-855614210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F37CD-767E-5ED4-0DCA-FD834ACE6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DA22F5-EE68-0EBE-B10D-B4DA29B03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F93EAD-136F-8EA8-0CFA-D466B8E97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0070C0"/>
                </a:solidFill>
                <a:effectLst/>
                <a:latin typeface="Aptos Display" panose="020B0004020202020204" pitchFamily="34" charset="0"/>
              </a:rPr>
              <a:t>Design: A visual flowchart or logic map showing how the chatbot guides the user, where it makes decisions, where it escalates to a human, what happens when a user is confused, unintelligible, or needs more help. How you addressed these in design, flow, and tone. </a:t>
            </a:r>
            <a:endParaRPr lang="en-US" sz="1200" b="0" i="0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60FE5-1723-29A6-41B0-AB044B153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45AE3-058D-664C-AA40-8556142105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A1EAB-A2AB-29AC-A7FF-48665FF26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AC1824-771F-97A3-18A3-EEAC8AE4C9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3E269C-B3D6-FF89-27B7-E0BA18505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0070C0"/>
                </a:solidFill>
                <a:effectLst/>
                <a:latin typeface="Aptos Display" panose="020B0004020202020204" pitchFamily="34" charset="0"/>
              </a:rPr>
              <a:t>Live Demo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70C0"/>
                </a:solidFill>
                <a:effectLst/>
                <a:latin typeface="Aptos Display" panose="020B0004020202020204" pitchFamily="34" charset="0"/>
              </a:rPr>
              <a:t>--Prompts:  </a:t>
            </a:r>
            <a:r>
              <a:rPr lang="en-US" dirty="0"/>
              <a:t>How can I help a student with ADHD in class?</a:t>
            </a:r>
          </a:p>
          <a:p>
            <a:endParaRPr lang="en-US" sz="1200" b="0" i="0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D3264-4A42-40D0-F885-C3C600294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45AE3-058D-664C-AA40-8556142105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E84A-CC26-CB61-E0EF-D76B73FCA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2F7DD5-6AE3-4A7D-4547-F47F2D5F7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7934BD-3CEB-F033-5A15-2BD961F39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lnSpc>
                <a:spcPts val="1457"/>
              </a:lnSpc>
              <a:buFont typeface="+mj-lt"/>
              <a:buAutoNum type="arabicPeriod" startAt="5"/>
            </a:pPr>
            <a:r>
              <a:rPr lang="en-US" sz="1200" b="0" i="0" dirty="0">
                <a:solidFill>
                  <a:srgbClr val="0070C0"/>
                </a:solidFill>
                <a:effectLst/>
                <a:latin typeface="Aptos Display" panose="020B0004020202020204" pitchFamily="34" charset="0"/>
              </a:rPr>
              <a:t>A what’s next idea for city-wide use or scaling if you were to continue on this project. </a:t>
            </a:r>
            <a:endParaRPr lang="en-US" sz="1200" b="0" i="0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  <a:p>
            <a:endParaRPr lang="en-US" sz="1200" b="0" i="0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A4CCE-A248-DFD0-FCFF-A49328A72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45AE3-058D-664C-AA40-8556142105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3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6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1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2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5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7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4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hatgpt.com/g/g-680d28b510d8819194b70d1cf02a88e5-reflected-the-ethical-ai-guid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A24C8D-4689-297C-A84A-AEF9360A4D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9670" r="-1" b="-1"/>
          <a:stretch/>
        </p:blipFill>
        <p:spPr>
          <a:xfrm>
            <a:off x="0" y="39427"/>
            <a:ext cx="12188932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BF4385-67FC-FB22-D834-FCA33C6705D4}"/>
              </a:ext>
            </a:extLst>
          </p:cNvPr>
          <p:cNvSpPr txBox="1">
            <a:spLocks/>
          </p:cNvSpPr>
          <p:nvPr/>
        </p:nvSpPr>
        <p:spPr>
          <a:xfrm>
            <a:off x="482600" y="732032"/>
            <a:ext cx="9764486" cy="2736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err="1">
                <a:solidFill>
                  <a:schemeClr val="bg1"/>
                </a:solidFill>
              </a:rPr>
              <a:t>ReflectEd</a:t>
            </a:r>
            <a:endParaRPr lang="en-US" sz="8000" dirty="0">
              <a:solidFill>
                <a:schemeClr val="bg1"/>
              </a:solidFill>
            </a:endParaRPr>
          </a:p>
          <a:p>
            <a:r>
              <a:rPr lang="en-US" sz="8000" dirty="0">
                <a:solidFill>
                  <a:schemeClr val="bg1"/>
                </a:solidFill>
              </a:rPr>
              <a:t>Ethical AI Hackathon</a:t>
            </a:r>
            <a:endParaRPr lang="en-US" sz="8000" i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EAF86-5B4F-BE9F-DA89-C6D27352AA31}"/>
              </a:ext>
            </a:extLst>
          </p:cNvPr>
          <p:cNvSpPr txBox="1"/>
          <p:nvPr/>
        </p:nvSpPr>
        <p:spPr>
          <a:xfrm>
            <a:off x="631354" y="3869576"/>
            <a:ext cx="23625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u="sng" dirty="0">
                <a:solidFill>
                  <a:schemeClr val="bg1"/>
                </a:solidFill>
                <a:latin typeface="Aptos" panose="020B0004020202020204" pitchFamily="34" charset="0"/>
              </a:rPr>
              <a:t>Group 4</a:t>
            </a:r>
          </a:p>
          <a:p>
            <a:r>
              <a:rPr lang="en-US" sz="2800" i="1" dirty="0">
                <a:solidFill>
                  <a:schemeClr val="bg1"/>
                </a:solidFill>
                <a:latin typeface="Aptos" panose="020B0004020202020204" pitchFamily="34" charset="0"/>
              </a:rPr>
              <a:t>Audrey Smith</a:t>
            </a:r>
          </a:p>
          <a:p>
            <a:r>
              <a:rPr lang="en-US" sz="2800" i="1" dirty="0">
                <a:solidFill>
                  <a:schemeClr val="bg1"/>
                </a:solidFill>
                <a:latin typeface="Aptos" panose="020B0004020202020204" pitchFamily="34" charset="0"/>
              </a:rPr>
              <a:t>Tracy </a:t>
            </a:r>
            <a:r>
              <a:rPr lang="en-US" sz="2800" i="1" dirty="0" err="1">
                <a:solidFill>
                  <a:schemeClr val="bg1"/>
                </a:solidFill>
                <a:latin typeface="Aptos" panose="020B0004020202020204" pitchFamily="34" charset="0"/>
              </a:rPr>
              <a:t>Gaolese</a:t>
            </a:r>
            <a:endParaRPr lang="en-US" sz="2800" i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2800" i="1" dirty="0">
                <a:solidFill>
                  <a:schemeClr val="bg1"/>
                </a:solidFill>
                <a:latin typeface="Aptos" panose="020B0004020202020204" pitchFamily="34" charset="0"/>
              </a:rPr>
              <a:t>Yuki Baba</a:t>
            </a:r>
          </a:p>
          <a:p>
            <a:r>
              <a:rPr lang="en-US" sz="2800" i="1" dirty="0">
                <a:solidFill>
                  <a:schemeClr val="bg1"/>
                </a:solidFill>
                <a:latin typeface="Aptos" panose="020B0004020202020204" pitchFamily="34" charset="0"/>
              </a:rPr>
              <a:t>Jessica Carter</a:t>
            </a:r>
          </a:p>
        </p:txBody>
      </p:sp>
    </p:spTree>
    <p:extLst>
      <p:ext uri="{BB962C8B-B14F-4D97-AF65-F5344CB8AC3E}">
        <p14:creationId xmlns:p14="http://schemas.microsoft.com/office/powerpoint/2010/main" val="19160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CB9B6-4022-34EB-2706-83EA50BB11BF}"/>
              </a:ext>
            </a:extLst>
          </p:cNvPr>
          <p:cNvSpPr txBox="1"/>
          <p:nvPr/>
        </p:nvSpPr>
        <p:spPr>
          <a:xfrm>
            <a:off x="678955" y="976152"/>
            <a:ext cx="3555211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Overview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234337F-24C8-4C72-1F81-902F8B6A8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0896541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A706D3-E9E7-9EB6-61BD-C19B8D144BEE}"/>
              </a:ext>
            </a:extLst>
          </p:cNvPr>
          <p:cNvSpPr txBox="1"/>
          <p:nvPr/>
        </p:nvSpPr>
        <p:spPr>
          <a:xfrm>
            <a:off x="4840343" y="552929"/>
            <a:ext cx="6556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ReflectEd</a:t>
            </a:r>
            <a:r>
              <a:rPr lang="en-US" b="1" dirty="0"/>
              <a:t> is a confidential AI ethics coach for K-12 teachers. </a:t>
            </a:r>
          </a:p>
          <a:p>
            <a:r>
              <a:rPr lang="en-US" b="1" dirty="0"/>
              <a:t>It is designed to: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655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8039E9-06EA-9C44-0686-854BBA758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26949-35B7-B5FC-4B65-5139E17DE7CE}"/>
              </a:ext>
            </a:extLst>
          </p:cNvPr>
          <p:cNvSpPr txBox="1"/>
          <p:nvPr/>
        </p:nvSpPr>
        <p:spPr>
          <a:xfrm>
            <a:off x="482601" y="976160"/>
            <a:ext cx="10361960" cy="149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Ethical Considerations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3F2CE811-8240-D2B9-E5B9-7A8E42277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96772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682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4371EF-7433-4F68-C916-E064F3806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8CACC5-D86B-49F3-9C70-374B1C971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C1520-11B8-2AB3-BBB9-E03E1138CD83}"/>
              </a:ext>
            </a:extLst>
          </p:cNvPr>
          <p:cNvSpPr txBox="1"/>
          <p:nvPr/>
        </p:nvSpPr>
        <p:spPr>
          <a:xfrm>
            <a:off x="482601" y="976160"/>
            <a:ext cx="8411120" cy="149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latin typeface="+mj-lt"/>
                <a:ea typeface="+mj-ea"/>
                <a:cs typeface="+mj-cs"/>
              </a:rPr>
              <a:t>Design Logic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FB8799-63B8-4407-9098-F9346BDCD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BBC5F1-8CFF-46BA-BD62-FC5AA477A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62E863E-25F1-B535-BCCE-124310B9F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534206"/>
              </p:ext>
            </p:extLst>
          </p:nvPr>
        </p:nvGraphicFramePr>
        <p:xfrm>
          <a:off x="482600" y="3306763"/>
          <a:ext cx="10507663" cy="257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990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340043-8586-39B6-7B50-645C75946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37518-864F-C7FF-726F-7B81D9A01F77}"/>
              </a:ext>
            </a:extLst>
          </p:cNvPr>
          <p:cNvSpPr txBox="1"/>
          <p:nvPr/>
        </p:nvSpPr>
        <p:spPr>
          <a:xfrm>
            <a:off x="482601" y="976160"/>
            <a:ext cx="10361960" cy="149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Design Principles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CE9B6B8-769C-21B8-DA91-D8C8B9620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716407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747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90A1D0-20C4-45CC-0290-F7D60C19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7F3B5-B52B-7CDE-8FEF-9DE1421C5AB6}"/>
              </a:ext>
            </a:extLst>
          </p:cNvPr>
          <p:cNvSpPr txBox="1"/>
          <p:nvPr/>
        </p:nvSpPr>
        <p:spPr>
          <a:xfrm>
            <a:off x="481007" y="702870"/>
            <a:ext cx="5614993" cy="30934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Live Demo</a:t>
            </a:r>
          </a:p>
        </p:txBody>
      </p:sp>
      <p:pic>
        <p:nvPicPr>
          <p:cNvPr id="4" name="Picture 3" descr="Microphone and piano">
            <a:extLst>
              <a:ext uri="{FF2B5EF4-FFF2-40B4-BE49-F238E27FC236}">
                <a16:creationId xmlns:a16="http://schemas.microsoft.com/office/drawing/2014/main" id="{B35CBA79-5486-05D6-488B-EB9B1AB366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13662" r="26049" b="-1"/>
          <a:stretch/>
        </p:blipFill>
        <p:spPr>
          <a:xfrm>
            <a:off x="6280340" y="489856"/>
            <a:ext cx="5349331" cy="587828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84CC28-1690-471E-9AE2-3198EB8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6E6137-4B85-4A65-BCC4-9BAB3D0D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18FE2C-BAA4-4E09-C266-CBC13FAC1E3B}"/>
              </a:ext>
            </a:extLst>
          </p:cNvPr>
          <p:cNvSpPr txBox="1"/>
          <p:nvPr/>
        </p:nvSpPr>
        <p:spPr>
          <a:xfrm>
            <a:off x="2022387" y="4009352"/>
            <a:ext cx="253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ReflectEd</a:t>
            </a:r>
            <a:r>
              <a:rPr lang="en-US" dirty="0">
                <a:hlinkClick r:id="rId4"/>
              </a:rPr>
              <a:t> Chatbot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8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E9A6FD-CB9C-91BD-5573-3908821E7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B858A-70C0-5DC6-B9D8-8F2A35F17BEC}"/>
              </a:ext>
            </a:extLst>
          </p:cNvPr>
          <p:cNvSpPr txBox="1"/>
          <p:nvPr/>
        </p:nvSpPr>
        <p:spPr>
          <a:xfrm>
            <a:off x="678955" y="976152"/>
            <a:ext cx="3555211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dirty="0">
                <a:latin typeface="+mj-lt"/>
                <a:ea typeface="+mj-ea"/>
                <a:cs typeface="+mj-cs"/>
              </a:rPr>
              <a:t>What’s Next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83E3E37-514B-F588-376F-2EE1ED877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018306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338814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4554ae6-46db-45ff-85d6-d12508f81e36" xsi:nil="true"/>
    <lcf76f155ced4ddcb4097134ff3c332f xmlns="4c3b8792-d51b-4fdb-921d-d1c724eb7a9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2E54A374214C438212F139EE05D278" ma:contentTypeVersion="10" ma:contentTypeDescription="Create a new document." ma:contentTypeScope="" ma:versionID="9b2ee1fed70c619930934ecbbb81cea8">
  <xsd:schema xmlns:xsd="http://www.w3.org/2001/XMLSchema" xmlns:xs="http://www.w3.org/2001/XMLSchema" xmlns:p="http://schemas.microsoft.com/office/2006/metadata/properties" xmlns:ns2="4c3b8792-d51b-4fdb-921d-d1c724eb7a9b" xmlns:ns3="24554ae6-46db-45ff-85d6-d12508f81e36" targetNamespace="http://schemas.microsoft.com/office/2006/metadata/properties" ma:root="true" ma:fieldsID="9844a1c81751394c3c45e69481da4a43" ns2:_="" ns3:_="">
    <xsd:import namespace="4c3b8792-d51b-4fdb-921d-d1c724eb7a9b"/>
    <xsd:import namespace="24554ae6-46db-45ff-85d6-d12508f81e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3b8792-d51b-4fdb-921d-d1c724eb7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ed54add-fbf2-4b77-ae8f-05ce34c7ec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54ae6-46db-45ff-85d6-d12508f81e3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6fe1d04-e044-461e-8967-ac34df26918d}" ma:internalName="TaxCatchAll" ma:showField="CatchAllData" ma:web="24554ae6-46db-45ff-85d6-d12508f81e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FF99FB-8A43-4F5B-A759-A4D507F76510}">
  <ds:schemaRefs>
    <ds:schemaRef ds:uri="http://schemas.microsoft.com/office/2006/metadata/properties"/>
    <ds:schemaRef ds:uri="http://schemas.microsoft.com/office/infopath/2007/PartnerControls"/>
    <ds:schemaRef ds:uri="24554ae6-46db-45ff-85d6-d12508f81e36"/>
    <ds:schemaRef ds:uri="4c3b8792-d51b-4fdb-921d-d1c724eb7a9b"/>
  </ds:schemaRefs>
</ds:datastoreItem>
</file>

<file path=customXml/itemProps2.xml><?xml version="1.0" encoding="utf-8"?>
<ds:datastoreItem xmlns:ds="http://schemas.openxmlformats.org/officeDocument/2006/customXml" ds:itemID="{A9994519-A543-4F20-AAAA-4013E740A6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1BA6F9-2805-45F5-AABB-B5293F7535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3b8792-d51b-4fdb-921d-d1c724eb7a9b"/>
    <ds:schemaRef ds:uri="24554ae6-46db-45ff-85d6-d12508f81e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771</Words>
  <Application>Microsoft Office PowerPoint</Application>
  <PresentationFormat>Widescreen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Seaford</vt:lpstr>
      <vt:lpstr>LevelVTI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Shamini Dias (she/her)</dc:creator>
  <cp:lastModifiedBy>Jessica Carter</cp:lastModifiedBy>
  <cp:revision>3</cp:revision>
  <dcterms:created xsi:type="dcterms:W3CDTF">2025-04-25T16:15:06Z</dcterms:created>
  <dcterms:modified xsi:type="dcterms:W3CDTF">2025-04-27T00:38:23Z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6a3520-2f75-449a-9647-37aa285e138c_Enabled">
    <vt:lpwstr>true</vt:lpwstr>
  </property>
  <property fmtid="{D5CDD505-2E9C-101B-9397-08002B2CF9AE}" pid="3" name="MSIP_Label_186a3520-2f75-449a-9647-37aa285e138c_SetDate">
    <vt:lpwstr>2025-04-25T19:30:16Z</vt:lpwstr>
  </property>
  <property fmtid="{D5CDD505-2E9C-101B-9397-08002B2CF9AE}" pid="4" name="MSIP_Label_186a3520-2f75-449a-9647-37aa285e138c_Method">
    <vt:lpwstr>Standard</vt:lpwstr>
  </property>
  <property fmtid="{D5CDD505-2E9C-101B-9397-08002B2CF9AE}" pid="5" name="MSIP_Label_186a3520-2f75-449a-9647-37aa285e138c_Name">
    <vt:lpwstr>defa4170-0d19-0005-0004-bc88714345d2</vt:lpwstr>
  </property>
  <property fmtid="{D5CDD505-2E9C-101B-9397-08002B2CF9AE}" pid="6" name="MSIP_Label_186a3520-2f75-449a-9647-37aa285e138c_SiteId">
    <vt:lpwstr>19afb2c8-5efd-4718-a107-530ed963d11e</vt:lpwstr>
  </property>
  <property fmtid="{D5CDD505-2E9C-101B-9397-08002B2CF9AE}" pid="7" name="MSIP_Label_186a3520-2f75-449a-9647-37aa285e138c_ActionId">
    <vt:lpwstr>c06cbbee-53a9-4048-8e0b-2ce8de6d3f54</vt:lpwstr>
  </property>
  <property fmtid="{D5CDD505-2E9C-101B-9397-08002B2CF9AE}" pid="8" name="MSIP_Label_186a3520-2f75-449a-9647-37aa285e138c_ContentBits">
    <vt:lpwstr>0</vt:lpwstr>
  </property>
  <property fmtid="{D5CDD505-2E9C-101B-9397-08002B2CF9AE}" pid="9" name="MSIP_Label_186a3520-2f75-449a-9647-37aa285e138c_Tag">
    <vt:lpwstr>50, 3, 0, 1</vt:lpwstr>
  </property>
  <property fmtid="{D5CDD505-2E9C-101B-9397-08002B2CF9AE}" pid="10" name="ContentTypeId">
    <vt:lpwstr>0x0101008B2E54A374214C438212F139EE05D278</vt:lpwstr>
  </property>
</Properties>
</file>