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21.11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notesMasterIdLst>
    <p:notesMasterId r:id="rId2"/>
  </p:notesMasterIdLst>
  <p:sldIdLst>
    <p:sldId id="313" r:id="rId3"/>
    <p:sldId id="328" r:id="rId4"/>
    <p:sldId id="312" r:id="rId5"/>
    <p:sldId id="308" r:id="rId6"/>
    <p:sldId id="267" r:id="rId7"/>
    <p:sldId id="268" r:id="rId8"/>
    <p:sldId id="306" r:id="rId9"/>
    <p:sldId id="330" r:id="rId10"/>
    <p:sldId id="266" r:id="rId11"/>
    <p:sldId id="269" r:id="rId12"/>
    <p:sldId id="265" r:id="rId13"/>
    <p:sldId id="307" r:id="rId14"/>
    <p:sldId id="331" r:id="rId15"/>
    <p:sldId id="276" r:id="rId16"/>
    <p:sldId id="273" r:id="rId17"/>
    <p:sldId id="274" r:id="rId18"/>
    <p:sldId id="271" r:id="rId19"/>
    <p:sldId id="332" r:id="rId20"/>
    <p:sldId id="262" r:id="rId21"/>
    <p:sldId id="277" r:id="rId22"/>
    <p:sldId id="279" r:id="rId23"/>
    <p:sldId id="263" r:id="rId24"/>
    <p:sldId id="261" r:id="rId25"/>
    <p:sldId id="329" r:id="rId26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4660"/>
  </p:normalViewPr>
  <p:slideViewPr>
    <p:cSldViewPr snapToGrid="0">
      <p:cViewPr varScale="1">
        <p:scale>
          <a:sx n="79" d="100"/>
          <a:sy n="79" d="100"/>
        </p:scale>
        <p:origin x="7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notesMaster" Target="notesMasters/notesMaster1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slide" Target="slides/slide21.xml" /><Relationship Id="rId24" Type="http://schemas.openxmlformats.org/officeDocument/2006/relationships/slide" Target="slides/slide22.xml" /><Relationship Id="rId25" Type="http://schemas.openxmlformats.org/officeDocument/2006/relationships/slide" Target="slides/slide23.xml" /><Relationship Id="rId26" Type="http://schemas.openxmlformats.org/officeDocument/2006/relationships/slide" Target="slides/slide24.xml" /><Relationship Id="rId27" Type="http://schemas.openxmlformats.org/officeDocument/2006/relationships/tags" Target="tags/tag19.xml" /><Relationship Id="rId28" Type="http://schemas.openxmlformats.org/officeDocument/2006/relationships/presProps" Target="presProps.xml" /><Relationship Id="rId29" Type="http://schemas.openxmlformats.org/officeDocument/2006/relationships/viewProps" Target="viewProps.xml" /><Relationship Id="rId3" Type="http://schemas.openxmlformats.org/officeDocument/2006/relationships/slide" Target="slides/slide1.xml" /><Relationship Id="rId30" Type="http://schemas.openxmlformats.org/officeDocument/2006/relationships/theme" Target="theme/theme1.xml" /><Relationship Id="rId31" Type="http://schemas.openxmlformats.org/officeDocument/2006/relationships/tableStyles" Target="tableStyles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Relationship Id="rId2" Type="http://schemas.microsoft.com/office/2011/relationships/chartColorStyle" Target="colors1.xml" /><Relationship Id="rId3" Type="http://schemas.microsoft.com/office/2011/relationships/chartStyle" Target="style1.xml" /></Relationships>
</file>

<file path=ppt/charts/_rels/chart2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 /><Relationship Id="rId2" Type="http://schemas.microsoft.com/office/2011/relationships/chartColorStyle" Target="colors2.xml" /><Relationship Id="rId3" Type="http://schemas.microsoft.com/office/2011/relationships/chartStyle" Target="style2.xml" /></Relationships>
</file>

<file path=ppt/charts/_rels/chart3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 /><Relationship Id="rId2" Type="http://schemas.microsoft.com/office/2011/relationships/chartColorStyle" Target="colors3.xml" /><Relationship Id="rId3" Type="http://schemas.microsoft.com/office/2011/relationships/chartStyle" Target="style3.xml" /></Relationships>
</file>

<file path=ppt/charts/_rels/chart4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.xlsx" /><Relationship Id="rId2" Type="http://schemas.microsoft.com/office/2011/relationships/chartColorStyle" Target="colors4.xml" /><Relationship Id="rId3" Type="http://schemas.microsoft.com/office/2011/relationships/chartStyle" Target="style4.xml" /></Relationships>
</file>

<file path=ppt/charts/_rels/chart5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.xlsx" /><Relationship Id="rId2" Type="http://schemas.microsoft.com/office/2011/relationships/chartColorStyle" Target="colors5.xml" /><Relationship Id="rId3" Type="http://schemas.microsoft.com/office/2011/relationships/chartStyle" Target="style5.xml" /></Relationships>
</file>

<file path=ppt/charts/_rels/chart6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.xlsx" /><Relationship Id="rId2" Type="http://schemas.microsoft.com/office/2011/relationships/chartColorStyle" Target="colors6.xml" /><Relationship Id="rId3" Type="http://schemas.microsoft.com/office/2011/relationships/chartStyle" Target="style6.xml" /></Relationships>
</file>

<file path=ppt/charts/chart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p>
          <a:pPr>
            <a:defRPr sz="1862" b="0" i="0" u="none" strike="noStrike" kern="1200" spc="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sz="1862" b="0" i="0" u="none" strike="noStrike" kern="1200" spc="0" baseline="0" smtId="4294967295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  <a:cs typeface="+mn-ea"/>
            <a:sym typeface="+mn-lt"/>
          </a:endParaRPr>
        </a:p>
      </c:tx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類別1</c:v>
                </c:pt>
                <c:pt idx="1">
                  <c:v>類別2</c:v>
                </c:pt>
                <c:pt idx="2">
                  <c:v>類別3</c:v>
                </c:pt>
                <c:pt idx="3">
                  <c:v>類別4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2C-4665-8959-5F14AB03EB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類別1</c:v>
                </c:pt>
                <c:pt idx="1">
                  <c:v>類別2</c:v>
                </c:pt>
                <c:pt idx="2">
                  <c:v>類別3</c:v>
                </c:pt>
                <c:pt idx="3">
                  <c:v>類別4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2C-4665-8959-5F14AB03EBF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類別1</c:v>
                </c:pt>
                <c:pt idx="1">
                  <c:v>類別2</c:v>
                </c:pt>
                <c:pt idx="2">
                  <c:v>類別3</c:v>
                </c:pt>
                <c:pt idx="3">
                  <c:v>類別4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2C-4665-8959-5F14AB03EB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19"/>
        <c:overlap val="-27"/>
        <c:axId val="496682960"/>
        <c:axId val="496683616"/>
      </c:barChart>
      <c:catAx>
        <c:axId val="496682960"/>
        <c:scaling>
          <c:orientation/>
        </c:scaling>
        <c:delete val="0"/>
        <c:axPos val="b"/>
        <c:numFmt formatCode="General" sourceLinked="1"/>
        <c:majorTickMark val="none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1197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sz="1197" b="0" i="0" u="none" strike="noStrike" kern="120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c:txPr>
        <c:crossAx val="496683616"/>
        <c:crosses val="autoZero"/>
        <c:auto val="0"/>
        <c:lblAlgn val="ctr"/>
        <c:lblOffset/>
        <c:noMultiLvlLbl val="0"/>
      </c:catAx>
      <c:valAx>
        <c:axId val="496683616"/>
        <c:scaling>
          <c:orientation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1197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sz="1197" b="0" i="0" u="none" strike="noStrike" kern="120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c:txPr>
        <c:crossAx val="496682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p>
          <a:pPr>
            <a:defRPr sz="1197" b="0" i="0" u="none" strike="noStrike" kern="120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sz="1197" b="0" i="0" u="none" strike="noStrike" kern="1200" baseline="0" smtId="4294967295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  <a:cs typeface="+mn-ea"/>
            <a:sym typeface="+mn-lt"/>
          </a:endParaRPr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p>
      <a:pPr>
        <a:defRPr smtId="4294967295">
          <a:latin typeface="+mn-lt"/>
          <a:ea typeface="+mn-ea"/>
          <a:cs typeface="+mn-ea"/>
          <a:sym typeface="+mn-lt"/>
        </a:defRPr>
      </a:pPr>
      <a:endParaRPr smtId="4294967295">
        <a:latin typeface="+mn-lt"/>
        <a:ea typeface="+mn-ea"/>
        <a:cs typeface="+mn-ea"/>
        <a:sym typeface="+mn-lt"/>
      </a:endParaRPr>
    </a:p>
  </c:txPr>
  <c:externalData r:id="rId1">
    <c:autoUpdate val="0"/>
  </c:externalData>
</c:chartSpace>
</file>

<file path=ppt/charts/chart2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p>
          <a:pPr>
            <a:defRPr sz="1862" b="0" i="0" u="none" strike="noStrike" kern="1200" spc="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sz="1862" b="0" i="0" u="none" strike="noStrike" kern="1200" spc="0" baseline="0" smtId="4294967295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  <a:cs typeface="+mn-cs"/>
          </a:endParaRPr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 w="9525" cap="flat" cmpd="sng" algn="ctr">
          <a:solidFill>
            <a:schemeClr val="tx1">
              <a:lumMod val="15000"/>
              <a:lumOff val="85000"/>
            </a:schemeClr>
          </a:solidFill>
          <a:round/>
        </a:ln>
        <a:effectLst/>
        <a:sp3d contourW="9525">
          <a:contourClr>
            <a:schemeClr val="tx1">
              <a:lumMod val="15000"/>
              <a:lumOff val="85000"/>
            </a:schemeClr>
          </a:contourClr>
        </a:sp3d>
      </c:spPr>
    </c:floor>
    <c:sideWall>
      <c:thickness val="0"/>
      <c:spPr>
        <a:noFill/>
        <a:ln>
          <a:noFill/>
        </a:ln>
        <a:effectLst/>
      </c:spPr>
    </c:sideWall>
    <c:backWall>
      <c:thickness val="0"/>
      <c:spPr>
        <a:noFill/>
        <a:ln>
          <a:noFill/>
        </a:ln>
        <a:effectLst/>
      </c:spPr>
    </c:backWall>
    <c:plotArea>
      <c:area3D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DF-4D22-A985-8DA94EF291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DF-4D22-A985-8DA94EF291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Depth/>
        <c:axId val="814529536"/>
        <c:axId val="853580848"/>
        <c:axId val="812099448"/>
      </c:area3DChart>
      <c:dateAx>
        <c:axId val="814529536"/>
        <c:scaling>
          <c:orientation/>
        </c:scaling>
        <c:delete val="0"/>
        <c:axPos val="b"/>
        <c:numFmt formatCode="m/d/yyyy" sourceLinked="1"/>
        <c:majorTickMark val="out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1197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sz="1197" b="0" i="0" u="none" strike="noStrike" kern="120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c:txPr>
        <c:crossAx val="853580848"/>
        <c:crosses val="autoZero"/>
        <c:auto val="0"/>
        <c:lblOffset/>
        <c:baseTimeUnit val="days"/>
      </c:dateAx>
      <c:valAx>
        <c:axId val="853580848"/>
        <c:scaling>
          <c:orientation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1197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sz="1197" b="0" i="0" u="none" strike="noStrike" kern="120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c:txPr>
        <c:crossAx val="814529536"/>
        <c:crosses val="autoZero"/>
        <c:crossBetween val="midCat"/>
      </c:valAx>
      <c:serAx>
        <c:axId val="812099448"/>
        <c:scaling>
          <c:orientation/>
        </c:scaling>
        <c:delete val="0"/>
        <c:axPos val="b"/>
        <c:majorTickMark val="out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1197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sz="1197" b="0" i="0" u="none" strike="noStrike" kern="120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c:txPr>
        <c:crossAx val="853580848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p>
          <a:pPr>
            <a:defRPr sz="1197" b="0" i="0" u="none" strike="noStrike" kern="120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sz="1197" b="0" i="0" u="none" strike="noStrike" kern="1200" baseline="0" smtId="4294967295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  <a:cs typeface="+mn-cs"/>
          </a:endParaRPr>
        </a:p>
      </c:txPr>
    </c:legend>
    <c:plotVisOnly val="1"/>
    <c:dispBlanksAs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p>
          <a:pPr>
            <a:defRPr sz="1862" b="0" i="0" u="none" strike="noStrike" kern="1200" spc="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sz="1862" b="0" i="0" u="none" strike="noStrike" kern="1200" spc="0" baseline="0" smtId="4294967295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  <a:cs typeface="+mn-cs"/>
          </a:endParaRPr>
        </a:p>
      </c:txPr>
    </c:title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類別1</c:v>
                </c:pt>
                <c:pt idx="1">
                  <c:v>類別2</c:v>
                </c:pt>
                <c:pt idx="2">
                  <c:v>類別3</c:v>
                </c:pt>
                <c:pt idx="3">
                  <c:v>類別4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08-471B-A6FA-0A1562F5DB3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類別1</c:v>
                </c:pt>
                <c:pt idx="1">
                  <c:v>類別2</c:v>
                </c:pt>
                <c:pt idx="2">
                  <c:v>類別3</c:v>
                </c:pt>
                <c:pt idx="3">
                  <c:v>類別4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08-471B-A6FA-0A1562F5DB3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類別1</c:v>
                </c:pt>
                <c:pt idx="1">
                  <c:v>類別2</c:v>
                </c:pt>
                <c:pt idx="2">
                  <c:v>類別3</c:v>
                </c:pt>
                <c:pt idx="3">
                  <c:v>類別4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308-471B-A6FA-0A1562F5DB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82"/>
        <c:overlap/>
        <c:axId val="812130704"/>
        <c:axId val="812126768"/>
      </c:barChart>
      <c:catAx>
        <c:axId val="812130704"/>
        <c:scaling>
          <c:orientation/>
        </c:scaling>
        <c:delete val="0"/>
        <c:axPos val="l"/>
        <c:numFmt formatCode="General" sourceLinked="1"/>
        <c:majorTickMark val="none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1197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sz="1197" b="0" i="0" u="none" strike="noStrike" kern="120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c:txPr>
        <c:crossAx val="812126768"/>
        <c:crosses val="autoZero"/>
        <c:auto val="0"/>
        <c:lblAlgn val="ctr"/>
        <c:lblOffset/>
        <c:noMultiLvlLbl val="0"/>
      </c:catAx>
      <c:valAx>
        <c:axId val="812126768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1197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sz="1197" b="0" i="0" u="none" strike="noStrike" kern="120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c:txPr>
        <c:crossAx val="812130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p>
          <a:pPr>
            <a:defRPr sz="1197" b="0" i="0" u="none" strike="noStrike" kern="120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sz="1197" b="0" i="0" u="none" strike="noStrike" kern="1200" baseline="0" smtId="4294967295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  <a:cs typeface="+mn-cs"/>
          </a:endParaRPr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p>
      <a:pPr>
        <a:defRPr/>
      </a:pPr>
      <a:endParaRPr lang="zh-CN"/>
    </a:p>
  </c:txPr>
  <c:externalData r:id="rId1">
    <c:autoUpdate val="0"/>
  </c:externalData>
</c:chartSpace>
</file>

<file path=ppt/charts/chart4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p>
          <a:pPr>
            <a:defRPr sz="1862" b="0" i="0" u="none" strike="noStrike" kern="1200" spc="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sz="1862" b="0" i="0" u="none" strike="noStrike" kern="1200" spc="0" baseline="0" smtId="4294967295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  <a:cs typeface="+mn-cs"/>
          </a:endParaRPr>
        </a:p>
      </c:txPr>
    </c:title>
    <c:autoTitleDeleted val="0"/>
    <c:plotArea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類別1</c:v>
                </c:pt>
                <c:pt idx="1">
                  <c:v>類別2</c:v>
                </c:pt>
                <c:pt idx="2">
                  <c:v>類別3</c:v>
                </c:pt>
                <c:pt idx="3">
                  <c:v>類別4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A4-4B45-8DF5-C55AE95B25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類別1</c:v>
                </c:pt>
                <c:pt idx="1">
                  <c:v>類別2</c:v>
                </c:pt>
                <c:pt idx="2">
                  <c:v>類別3</c:v>
                </c:pt>
                <c:pt idx="3">
                  <c:v>類別4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A4-4B45-8DF5-C55AE95B255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類別1</c:v>
                </c:pt>
                <c:pt idx="1">
                  <c:v>類別2</c:v>
                </c:pt>
                <c:pt idx="2">
                  <c:v>類別3</c:v>
                </c:pt>
                <c:pt idx="3">
                  <c:v>類別4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A4-4B45-8DF5-C55AE95B25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 val="100"/>
        <c:axId val="812831136"/>
        <c:axId val="812831464"/>
      </c:barChart>
      <c:catAx>
        <c:axId val="812831136"/>
        <c:scaling>
          <c:orientation/>
        </c:scaling>
        <c:delete val="0"/>
        <c:axPos val="l"/>
        <c:numFmt formatCode="General" sourceLinked="1"/>
        <c:majorTickMark val="none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1197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sz="1197" b="0" i="0" u="none" strike="noStrike" kern="120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c:txPr>
        <c:crossAx val="812831464"/>
        <c:crosses val="autoZero"/>
        <c:auto val="0"/>
        <c:lblAlgn val="ctr"/>
        <c:lblOffset/>
        <c:noMultiLvlLbl val="0"/>
      </c:catAx>
      <c:valAx>
        <c:axId val="812831464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1197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sz="1197" b="0" i="0" u="none" strike="noStrike" kern="120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c:txPr>
        <c:crossAx val="812831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p>
          <a:pPr>
            <a:defRPr sz="1197" b="0" i="0" u="none" strike="noStrike" kern="120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sz="1197" b="0" i="0" u="none" strike="noStrike" kern="1200" baseline="0" smtId="4294967295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  <a:cs typeface="+mn-cs"/>
          </a:endParaRPr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p>
      <a:pPr>
        <a:defRPr/>
      </a:pPr>
      <a:endParaRPr lang="zh-CN"/>
    </a:p>
  </c:txPr>
  <c:externalData r:id="rId1">
    <c:autoUpdate val="0"/>
  </c:externalData>
</c:chartSpace>
</file>

<file path=ppt/charts/chart5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p>
          <a:pPr>
            <a:defRPr sz="1862" b="0" i="0" u="none" strike="noStrike" kern="1200" spc="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sz="1862" b="0" i="0" u="none" strike="noStrike" kern="1200" spc="0" baseline="0" smtId="4294967295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  <a:cs typeface="+mn-cs"/>
          </a:endParaRPr>
        </a:p>
      </c:txPr>
    </c:title>
    <c:autoTitleDeleted val="0"/>
    <c:plotArea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類別1</c:v>
                </c:pt>
                <c:pt idx="1">
                  <c:v>類別2</c:v>
                </c:pt>
                <c:pt idx="2">
                  <c:v>類別3</c:v>
                </c:pt>
                <c:pt idx="3">
                  <c:v>類別4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8D-4731-8CE5-6B3F526E1A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類別1</c:v>
                </c:pt>
                <c:pt idx="1">
                  <c:v>類別2</c:v>
                </c:pt>
                <c:pt idx="2">
                  <c:v>類別3</c:v>
                </c:pt>
                <c:pt idx="3">
                  <c:v>類別4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8D-4731-8CE5-6B3F526E1A7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類別1</c:v>
                </c:pt>
                <c:pt idx="1">
                  <c:v>類別2</c:v>
                </c:pt>
                <c:pt idx="2">
                  <c:v>類別3</c:v>
                </c:pt>
                <c:pt idx="3">
                  <c:v>類別4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8D-4731-8CE5-6B3F526E1A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 val="100"/>
        <c:axId val="762035360"/>
        <c:axId val="762035688"/>
      </c:barChart>
      <c:catAx>
        <c:axId val="762035360"/>
        <c:scaling>
          <c:orientation/>
        </c:scaling>
        <c:delete val="0"/>
        <c:axPos val="b"/>
        <c:numFmt formatCode="General" sourceLinked="1"/>
        <c:majorTickMark val="none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1197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sz="1197" b="0" i="0" u="none" strike="noStrike" kern="120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c:txPr>
        <c:crossAx val="762035688"/>
        <c:crosses val="autoZero"/>
        <c:auto val="0"/>
        <c:lblAlgn val="ctr"/>
        <c:lblOffset/>
        <c:noMultiLvlLbl val="0"/>
      </c:catAx>
      <c:valAx>
        <c:axId val="762035688"/>
        <c:scaling>
          <c:orientation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1197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sz="1197" b="0" i="0" u="none" strike="noStrike" kern="120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c:txPr>
        <c:crossAx val="762035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p>
          <a:pPr>
            <a:defRPr sz="1197" b="0" i="0" u="none" strike="noStrike" kern="120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sz="1197" b="0" i="0" u="none" strike="noStrike" kern="1200" baseline="0" smtId="4294967295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  <a:cs typeface="+mn-cs"/>
          </a:endParaRPr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p>
      <a:pPr>
        <a:defRPr/>
      </a:pPr>
      <a:endParaRPr lang="zh-CN"/>
    </a:p>
  </c:txPr>
  <c:externalData r:id="rId1">
    <c:autoUpdate val="0"/>
  </c:externalData>
</c:chartSpace>
</file>

<file path=ppt/charts/chart6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p>
          <a:pPr>
            <a:defRPr sz="1862" b="0" i="0" u="none" strike="noStrike" kern="1200" spc="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sz="1862" b="0" i="0" u="none" strike="noStrike" kern="1200" spc="0" baseline="0" smtId="4294967295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  <a:cs typeface="+mn-cs"/>
          </a:endParaRPr>
        </a:p>
      </c:txPr>
    </c:title>
    <c:autoTitleDeleted val="0"/>
    <c:plotArea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類別1</c:v>
                </c:pt>
                <c:pt idx="1">
                  <c:v>類別2</c:v>
                </c:pt>
                <c:pt idx="2">
                  <c:v>類別3</c:v>
                </c:pt>
                <c:pt idx="3">
                  <c:v>類別4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7D-40CC-B95A-CC54A640F04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類別1</c:v>
                </c:pt>
                <c:pt idx="1">
                  <c:v>類別2</c:v>
                </c:pt>
                <c:pt idx="2">
                  <c:v>類別3</c:v>
                </c:pt>
                <c:pt idx="3">
                  <c:v>類別4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7D-40CC-B95A-CC54A640F04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類別1</c:v>
                </c:pt>
                <c:pt idx="1">
                  <c:v>類別2</c:v>
                </c:pt>
                <c:pt idx="2">
                  <c:v>類別3</c:v>
                </c:pt>
                <c:pt idx="3">
                  <c:v>類別4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D7D-40CC-B95A-CC54A640F0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856402928"/>
        <c:axId val="856401616"/>
      </c:lineChart>
      <c:catAx>
        <c:axId val="856402928"/>
        <c:scaling>
          <c:orientation/>
        </c:scaling>
        <c:delete val="0"/>
        <c:axPos val="b"/>
        <c:numFmt formatCode="General" sourceLinked="1"/>
        <c:majorTickMark val="none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1197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sz="1197" b="0" i="0" u="none" strike="noStrike" kern="120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c:txPr>
        <c:crossAx val="856401616"/>
        <c:crosses val="autoZero"/>
        <c:auto val="0"/>
        <c:lblAlgn val="ctr"/>
        <c:lblOffset/>
        <c:noMultiLvlLbl val="0"/>
      </c:catAx>
      <c:valAx>
        <c:axId val="856401616"/>
        <c:scaling>
          <c:orientation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1197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sz="1197" b="0" i="0" u="none" strike="noStrike" kern="120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c:txPr>
        <c:crossAx val="856402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p>
          <a:pPr>
            <a:defRPr sz="1197" b="0" i="0" u="none" strike="noStrike" kern="120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sz="1197" b="0" i="0" u="none" strike="noStrike" kern="1200" baseline="0" smtId="4294967295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  <a:cs typeface="+mn-cs"/>
          </a:endParaRPr>
        </a:p>
      </c:txPr>
    </c:legend>
    <c:plotVisOnly val="1"/>
    <c:dispBlanksAs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a="http://schemas.openxmlformats.org/drawingml/2006/main" xmlns:r="http://schemas.openxmlformats.org/officeDocument/2006/relationships" xmlns:cs="http://schemas.microsoft.com/office/drawing/2012/chartStyle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a="http://schemas.openxmlformats.org/drawingml/2006/main" xmlns:r="http://schemas.openxmlformats.org/officeDocument/2006/relationships" xmlns:cs="http://schemas.microsoft.com/office/drawing/2012/chartStyle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a="http://schemas.openxmlformats.org/drawingml/2006/main" xmlns:r="http://schemas.openxmlformats.org/officeDocument/2006/relationships" xmlns:cs="http://schemas.microsoft.com/office/drawing/2012/chartStyle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a="http://schemas.openxmlformats.org/drawingml/2006/main" xmlns:r="http://schemas.openxmlformats.org/officeDocument/2006/relationships" xmlns:cs="http://schemas.microsoft.com/office/drawing/2012/chartStyle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76DEF-CEAB-4237-A6D4-36FF3575C187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E85E7-D670-4187-A90E-6A89D4108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640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1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0.xml" /><Relationship Id="rId2" Type="http://schemas.openxmlformats.org/officeDocument/2006/relationships/notesMaster" Target="../notesMasters/notesMaster1.xml" /></Relationships>
</file>

<file path=ppt/notesSlides/_rels/notesSlide1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1.xml" /><Relationship Id="rId2" Type="http://schemas.openxmlformats.org/officeDocument/2006/relationships/notesMaster" Target="../notesMasters/notesMaster1.xml" /></Relationships>
</file>

<file path=ppt/notesSlides/_rels/notesSlide1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2.xml" /><Relationship Id="rId2" Type="http://schemas.openxmlformats.org/officeDocument/2006/relationships/notesMaster" Target="../notesMasters/notesMaster1.xml" /></Relationships>
</file>

<file path=ppt/notesSlides/_rels/notesSlide1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3.xml" /><Relationship Id="rId2" Type="http://schemas.openxmlformats.org/officeDocument/2006/relationships/notesMaster" Target="../notesMasters/notesMaster1.xml" /></Relationships>
</file>

<file path=ppt/notesSlides/_rels/notesSlide1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4.xml" /><Relationship Id="rId2" Type="http://schemas.openxmlformats.org/officeDocument/2006/relationships/notesMaster" Target="../notesMasters/notesMaster1.xml" /></Relationships>
</file>

<file path=ppt/notesSlides/_rels/notesSlide1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5.xml" /><Relationship Id="rId2" Type="http://schemas.openxmlformats.org/officeDocument/2006/relationships/notesMaster" Target="../notesMasters/notesMaster1.xml" /></Relationships>
</file>

<file path=ppt/notesSlides/_rels/notesSlide1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6.xml" /><Relationship Id="rId2" Type="http://schemas.openxmlformats.org/officeDocument/2006/relationships/notesMaster" Target="../notesMasters/notesMaster1.xml" /></Relationships>
</file>

<file path=ppt/notesSlides/_rels/notesSlide1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7.xml" /><Relationship Id="rId2" Type="http://schemas.openxmlformats.org/officeDocument/2006/relationships/notesMaster" Target="../notesMasters/notesMaster1.xml" /></Relationships>
</file>

<file path=ppt/notesSlides/_rels/notesSlide1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8.xml" /><Relationship Id="rId2" Type="http://schemas.openxmlformats.org/officeDocument/2006/relationships/notesMaster" Target="../notesMasters/notesMaster1.xml" /></Relationships>
</file>

<file path=ppt/notesSlides/_rels/notesSlide1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9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_rels/notesSlide2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0.xml" /><Relationship Id="rId2" Type="http://schemas.openxmlformats.org/officeDocument/2006/relationships/notesMaster" Target="../notesMasters/notesMaster1.xml" /></Relationships>
</file>

<file path=ppt/notesSlides/_rels/notesSlide2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1.xml" /><Relationship Id="rId2" Type="http://schemas.openxmlformats.org/officeDocument/2006/relationships/notesMaster" Target="../notesMasters/notesMaster1.xml" /></Relationships>
</file>

<file path=ppt/notesSlides/_rels/notesSlide2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2.xml" /><Relationship Id="rId2" Type="http://schemas.openxmlformats.org/officeDocument/2006/relationships/notesMaster" Target="../notesMasters/notesMaster1.xml" /></Relationships>
</file>

<file path=ppt/notesSlides/_rels/notesSlide2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3.xml" /><Relationship Id="rId2" Type="http://schemas.openxmlformats.org/officeDocument/2006/relationships/notesMaster" Target="../notesMasters/notesMaster1.xml" /></Relationships>
</file>

<file path=ppt/notesSlides/_rels/notesSlide2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4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Relationship Id="rId2" Type="http://schemas.openxmlformats.org/officeDocument/2006/relationships/notesMaster" Target="../notesMasters/notesMaster1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Relationship Id="rId2" Type="http://schemas.openxmlformats.org/officeDocument/2006/relationships/notesMaster" Target="../notesMasters/notesMaster1.xml" /></Relationships>
</file>

<file path=ppt/notesSlides/_rels/notesSlide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9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0CF1CE-C13A-42BD-9FB3-19D16602CAB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4693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199C2-5D98-459F-8CDE-94268DAA1A4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771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3C176-1540-E647-97AA-2AFB4DBED9D4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3655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199C2-5D98-459F-8CDE-94268DAA1A4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863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1710C-CB74-466A-9148-BC7B220BA7C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021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461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49EF1-9E98-4D4A-8797-E5E7F148451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262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199C2-5D98-459F-8CDE-94268DAA1A4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087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49EF1-9E98-4D4A-8797-E5E7F148451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694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1710C-CB74-466A-9148-BC7B220BA7C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0457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49EF1-9E98-4D4A-8797-E5E7F148451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480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2DAF8-D3CC-4645-9437-83134664EEE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729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49EF1-9E98-4D4A-8797-E5E7F148451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505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49EF1-9E98-4D4A-8797-E5E7F148451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34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49EF1-9E98-4D4A-8797-E5E7F148451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5283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49EF1-9E98-4D4A-8797-E5E7F148451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359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0CF1CE-C13A-42BD-9FB3-19D16602CAB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185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1710C-CB74-466A-9148-BC7B220BA7C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213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199C2-5D98-459F-8CDE-94268DAA1A4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18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49EF1-9E98-4D4A-8797-E5E7F14845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006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49EF1-9E98-4D4A-8797-E5E7F14845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296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199C2-5D98-459F-8CDE-94268DAA1A4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921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1710C-CB74-466A-9148-BC7B220BA7C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911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199C2-5D98-459F-8CDE-94268DAA1A4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888579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50326-945F-494C-AFA2-0E91E5779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zh-TW">
                <a:latin typeface="Source Han Sans TC"/>
                <a:ea typeface="Source Han Sans TC"/>
              </a:rPr>
              <a:t>按一下此處編輯母版標題樣式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DA3D49-0294-4371-9906-D3786CFF4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zh-TW">
                <a:latin typeface="Source Han Sans TC"/>
                <a:ea typeface="Source Han Sans TC"/>
              </a:rPr>
              <a:t>按一下此處編輯母版副標題樣式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BC63F6-EFB7-4AEB-BAB2-0F5636D0F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A029F53E-3765-43E6-BD13-E17426CC61C6}" type="datetimeFigureOut">
              <a:rPr lang="zh-TW" altLang="zh-TW" sz="1100" smtClean="0">
                <a:latin typeface="Source Han Sans TC"/>
                <a:ea typeface="Source Han Sans TC"/>
              </a:rPr>
              <a:t>20XX/6/13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4E303-6510-42FE-A8B7-D39332A97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3EF3F-6FE5-4214-9B08-9F8ACB2E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BB60169-EEC1-4201-A6DF-8D8E599AFB83}" type="slidenum">
              <a:rPr lang="zh-TW" altLang="zh-TW" smtClean="0">
                <a:latin typeface="Source Han Sans TC"/>
                <a:ea typeface="Source Han Sans TC"/>
              </a:rPr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882859"/>
      </p:ext>
    </p:extLst>
  </p:cSld>
  <p:clrMapOvr>
    <a:masterClrMapping/>
  </p:clrMapOvr>
  <mc:AlternateContent>
    <mc:Choice xmlns:p15="http://schemas.microsoft.com/office/powerpoint/2012/main" Requires="p15">
      <p:transition advClick="0" advTm="2000" p14:dur="250">
        <p15:prstTrans prst="wind"/>
      </p:transition>
    </mc:Choice>
    <mc:Fallback>
      <p:transition advClick="0" advTm="2000">
        <p:fade/>
      </p:transition>
    </mc:Fallback>
  </mc:AlternateContent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417D8-B78A-4005-8D75-4C0D8DC1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>
                <a:latin typeface="Source Han Sans TC"/>
                <a:ea typeface="Source Han Sans TC"/>
              </a:rPr>
              <a:t>按一下此處編輯母版標題樣式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1DACFE-10D4-4A56-BDBA-6301D22B9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vert">
            <a:normAutofit/>
          </a:bodyPr>
          <a:lstStyle/>
          <a:p>
            <a:pPr lvl="0"/>
            <a:r>
              <a:rPr lang="zh-TW" altLang="zh-TW">
                <a:latin typeface="Source Han Sans TC"/>
                <a:ea typeface="Source Han Sans TC"/>
              </a:rPr>
              <a:t>編輯母版文字樣式</a:t>
            </a:r>
          </a:p>
          <a:p>
            <a:pPr lvl="1"/>
            <a:r>
              <a:rPr lang="zh-TW" altLang="zh-TW">
                <a:latin typeface="Source Han Sans TC"/>
                <a:ea typeface="Source Han Sans TC"/>
              </a:rPr>
              <a:t>第二級</a:t>
            </a:r>
          </a:p>
          <a:p>
            <a:pPr lvl="2"/>
            <a:r>
              <a:rPr lang="zh-TW" altLang="zh-TW">
                <a:latin typeface="Source Han Sans TC"/>
                <a:ea typeface="Source Han Sans TC"/>
              </a:rPr>
              <a:t>第三級</a:t>
            </a:r>
          </a:p>
          <a:p>
            <a:pPr lvl="3"/>
            <a:r>
              <a:rPr lang="zh-TW" altLang="zh-TW">
                <a:latin typeface="Source Han Sans TC"/>
                <a:ea typeface="Source Han Sans TC"/>
              </a:rPr>
              <a:t>第四級</a:t>
            </a:r>
          </a:p>
          <a:p>
            <a:pPr lvl="4"/>
            <a:r>
              <a:rPr lang="zh-TW" altLang="zh-TW">
                <a:latin typeface="Source Han Sans TC"/>
                <a:ea typeface="Source Han Sans TC"/>
              </a:rPr>
              <a:t>第五級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C010C7-8C25-497D-9E06-9D780B7AC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A029F53E-3765-43E6-BD13-E17426CC61C6}" type="datetimeFigureOut">
              <a:rPr lang="zh-TW" altLang="zh-TW" sz="1100" smtClean="0">
                <a:latin typeface="Source Han Sans TC"/>
                <a:ea typeface="Source Han Sans TC"/>
              </a:rPr>
              <a:t>20XX/6/13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93D4D-26C5-4558-B113-99A24CBE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CC8C40-542D-4B8D-A493-73E3EC9C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BB60169-EEC1-4201-A6DF-8D8E599AFB83}" type="slidenum">
              <a:rPr lang="zh-TW" altLang="zh-TW" smtClean="0">
                <a:latin typeface="Source Han Sans TC"/>
                <a:ea typeface="Source Han Sans TC"/>
              </a:rPr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000601"/>
      </p:ext>
    </p:extLst>
  </p:cSld>
  <p:clrMapOvr>
    <a:masterClrMapping/>
  </p:clrMapOvr>
  <mc:AlternateContent>
    <mc:Choice xmlns:p15="http://schemas.microsoft.com/office/powerpoint/2012/main" Requires="p15">
      <p:transition advClick="0" advTm="2000" p14:dur="250">
        <p15:prstTrans prst="wind"/>
      </p:transition>
    </mc:Choice>
    <mc:Fallback>
      <p:transition advClick="0" advTm="2000">
        <p:fade/>
      </p:transition>
    </mc:Fallback>
  </mc:AlternateContent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80D4D5-12C2-4057-8365-643B4BCF0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vert">
            <a:normAutofit/>
          </a:bodyPr>
          <a:lstStyle/>
          <a:p>
            <a:r>
              <a:rPr lang="zh-TW" altLang="zh-TW">
                <a:latin typeface="Source Han Sans TC"/>
                <a:ea typeface="Source Han Sans TC"/>
              </a:rPr>
              <a:t>按一下此處編輯母版標題樣式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890E8B-28C8-4EAD-B75C-186F1BC84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vert">
            <a:normAutofit/>
          </a:bodyPr>
          <a:lstStyle/>
          <a:p>
            <a:pPr lvl="0"/>
            <a:r>
              <a:rPr lang="zh-TW" altLang="zh-TW">
                <a:latin typeface="Source Han Sans TC"/>
                <a:ea typeface="Source Han Sans TC"/>
              </a:rPr>
              <a:t>編輯母版文字樣式</a:t>
            </a:r>
          </a:p>
          <a:p>
            <a:pPr lvl="1"/>
            <a:r>
              <a:rPr lang="zh-TW" altLang="zh-TW">
                <a:latin typeface="Source Han Sans TC"/>
                <a:ea typeface="Source Han Sans TC"/>
              </a:rPr>
              <a:t>第二級</a:t>
            </a:r>
          </a:p>
          <a:p>
            <a:pPr lvl="2"/>
            <a:r>
              <a:rPr lang="zh-TW" altLang="zh-TW">
                <a:latin typeface="Source Han Sans TC"/>
                <a:ea typeface="Source Han Sans TC"/>
              </a:rPr>
              <a:t>第三級</a:t>
            </a:r>
          </a:p>
          <a:p>
            <a:pPr lvl="3"/>
            <a:r>
              <a:rPr lang="zh-TW" altLang="zh-TW">
                <a:latin typeface="Source Han Sans TC"/>
                <a:ea typeface="Source Han Sans TC"/>
              </a:rPr>
              <a:t>第四級</a:t>
            </a:r>
          </a:p>
          <a:p>
            <a:pPr lvl="4"/>
            <a:r>
              <a:rPr lang="zh-TW" altLang="zh-TW">
                <a:latin typeface="Source Han Sans TC"/>
                <a:ea typeface="Source Han Sans TC"/>
              </a:rPr>
              <a:t>第五級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5F605F-482B-4FF3-92AC-10AC6B51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A029F53E-3765-43E6-BD13-E17426CC61C6}" type="datetimeFigureOut">
              <a:rPr lang="zh-TW" altLang="zh-TW" sz="1100" smtClean="0">
                <a:latin typeface="Source Han Sans TC"/>
                <a:ea typeface="Source Han Sans TC"/>
              </a:rPr>
              <a:t>20XX/6/13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B715F3-236E-450A-85C0-5403E59C3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AF26FF-F1C8-41AE-824D-B6489E976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BB60169-EEC1-4201-A6DF-8D8E599AFB83}" type="slidenum">
              <a:rPr lang="zh-TW" altLang="zh-TW" smtClean="0">
                <a:latin typeface="Source Han Sans TC"/>
                <a:ea typeface="Source Han Sans TC"/>
              </a:rPr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543140"/>
      </p:ext>
    </p:extLst>
  </p:cSld>
  <p:clrMapOvr>
    <a:masterClrMapping/>
  </p:clrMapOvr>
  <mc:AlternateContent>
    <mc:Choice xmlns:p15="http://schemas.microsoft.com/office/powerpoint/2012/main" Requires="p15">
      <p:transition advClick="0" advTm="2000" p14:dur="250">
        <p15:prstTrans prst="wind"/>
      </p:transition>
    </mc:Choice>
    <mc:Fallback>
      <p:transition advClick="0" advTm="2000">
        <p:fade/>
      </p:transition>
    </mc:Fallback>
  </mc:AlternateContent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1258754160"/>
      </p:ext>
    </p:extLst>
  </p:cSld>
  <p:clrMapOvr>
    <a:masterClrMapping/>
  </p:clrMapOvr>
  <mc:AlternateContent>
    <mc:Choice xmlns:p15="http://schemas.microsoft.com/office/powerpoint/2012/main" Requires="p15">
      <p:transition advClick="0" advTm="2000" p14:dur="250">
        <p15:prstTrans prst="wind"/>
      </p:transition>
    </mc:Choice>
    <mc:Fallback>
      <p:transition advClick="0" advTm="2000">
        <p:fade/>
      </p:transition>
    </mc:Fallback>
  </mc:AlternateContent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TW" altLang="zh-TW" sz="1100">
                <a:latin typeface="Source Han Sans TC"/>
                <a:ea typeface="Source Han Sans TC"/>
              </a:rPr>
              <a:pPr>
                <a:defRPr/>
              </a:pPr>
              <a:t>20XX/6/13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TW" altLang="zh-TW">
                <a:latin typeface="Source Han Sans TC"/>
                <a:ea typeface="Source Han Sans TC"/>
              </a:rPr>
              <a:pPr>
                <a:defRPr/>
              </a:pPr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279594"/>
      </p:ext>
    </p:extLst>
  </p:cSld>
  <p:clrMapOvr>
    <a:masterClrMapping/>
  </p:clrMapOvr>
  <mc:AlternateContent>
    <mc:Choice xmlns:p15="http://schemas.microsoft.com/office/powerpoint/2012/main" Requires="p15">
      <p:transition advClick="0" advTm="2000" p14:dur="250">
        <p15:prstTrans prst="wind"/>
      </p:transition>
    </mc:Choice>
    <mc:Fallback>
      <p:transition advClick="0" advTm="2000">
        <p:fade/>
      </p:transition>
    </mc:Fallback>
  </mc:AlternateContent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0F6D6-707B-435C-99FD-0BA409F7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>
                <a:latin typeface="Source Han Sans TC"/>
                <a:ea typeface="Source Han Sans TC"/>
              </a:rPr>
              <a:t>按一下此處編輯母版標題樣式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902999-8569-436A-978C-AC3A6CCF1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TW">
                <a:latin typeface="Source Han Sans TC"/>
                <a:ea typeface="Source Han Sans TC"/>
              </a:rPr>
              <a:t>編輯母版文字樣式</a:t>
            </a:r>
          </a:p>
          <a:p>
            <a:pPr lvl="1"/>
            <a:r>
              <a:rPr lang="zh-TW" altLang="zh-TW">
                <a:latin typeface="Source Han Sans TC"/>
                <a:ea typeface="Source Han Sans TC"/>
              </a:rPr>
              <a:t>第二級</a:t>
            </a:r>
          </a:p>
          <a:p>
            <a:pPr lvl="2"/>
            <a:r>
              <a:rPr lang="zh-TW" altLang="zh-TW">
                <a:latin typeface="Source Han Sans TC"/>
                <a:ea typeface="Source Han Sans TC"/>
              </a:rPr>
              <a:t>第三級</a:t>
            </a:r>
          </a:p>
          <a:p>
            <a:pPr lvl="3"/>
            <a:r>
              <a:rPr lang="zh-TW" altLang="zh-TW">
                <a:latin typeface="Source Han Sans TC"/>
                <a:ea typeface="Source Han Sans TC"/>
              </a:rPr>
              <a:t>第四級</a:t>
            </a:r>
          </a:p>
          <a:p>
            <a:pPr lvl="4"/>
            <a:r>
              <a:rPr lang="zh-TW" altLang="zh-TW">
                <a:latin typeface="Source Han Sans TC"/>
                <a:ea typeface="Source Han Sans TC"/>
              </a:rPr>
              <a:t>第五級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4C9391-0876-4562-A0ED-72D57BDCA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A029F53E-3765-43E6-BD13-E17426CC61C6}" type="datetimeFigureOut">
              <a:rPr lang="zh-TW" altLang="zh-TW" sz="1100" smtClean="0">
                <a:latin typeface="Source Han Sans TC"/>
                <a:ea typeface="Source Han Sans TC"/>
              </a:rPr>
              <a:t>20XX/6/13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5BEB23-8116-4DC0-9149-F783E532A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AC982-7880-4A02-AA03-50681066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BB60169-EEC1-4201-A6DF-8D8E599AFB83}" type="slidenum">
              <a:rPr lang="zh-TW" altLang="zh-TW" smtClean="0">
                <a:latin typeface="Source Han Sans TC"/>
                <a:ea typeface="Source Han Sans TC"/>
              </a:rPr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58518"/>
      </p:ext>
    </p:extLst>
  </p:cSld>
  <p:clrMapOvr>
    <a:masterClrMapping/>
  </p:clrMapOvr>
  <mc:AlternateContent>
    <mc:Choice xmlns:p15="http://schemas.microsoft.com/office/powerpoint/2012/main" Requires="p15">
      <p:transition advClick="0" advTm="2000" p14:dur="250">
        <p15:prstTrans prst="wind"/>
      </p:transition>
    </mc:Choice>
    <mc:Fallback>
      <p:transition advClick="0" advTm="2000">
        <p:fade/>
      </p:transition>
    </mc:Fallback>
  </mc:AlternateContent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75FBB-B6D5-4036-BC2D-81123C1E3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zh-TW" altLang="zh-TW">
                <a:latin typeface="Source Han Sans TC"/>
                <a:ea typeface="Source Han Sans TC"/>
              </a:rPr>
              <a:t>按一下此處編輯母版標題樣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9F6033-FC47-4016-9341-BAF62290D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zh-TW">
                <a:latin typeface="Source Han Sans TC"/>
                <a:ea typeface="Source Han Sans TC"/>
              </a:rPr>
              <a:t>編輯母版文字樣式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8A5B3-8B1F-4515-9EAE-717B49FFE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A029F53E-3765-43E6-BD13-E17426CC61C6}" type="datetimeFigureOut">
              <a:rPr lang="zh-TW" altLang="zh-TW" sz="1100" smtClean="0">
                <a:latin typeface="Source Han Sans TC"/>
                <a:ea typeface="Source Han Sans TC"/>
              </a:rPr>
              <a:t>20XX/6/13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74422C-9A24-47FA-9818-82E7E4B9B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57E8FF-77A9-4C6F-AE47-FCEFCA00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BB60169-EEC1-4201-A6DF-8D8E599AFB83}" type="slidenum">
              <a:rPr lang="zh-TW" altLang="zh-TW" smtClean="0">
                <a:latin typeface="Source Han Sans TC"/>
                <a:ea typeface="Source Han Sans TC"/>
              </a:rPr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610381"/>
      </p:ext>
    </p:extLst>
  </p:cSld>
  <p:clrMapOvr>
    <a:masterClrMapping/>
  </p:clrMapOvr>
  <mc:AlternateContent>
    <mc:Choice xmlns:p15="http://schemas.microsoft.com/office/powerpoint/2012/main" Requires="p15">
      <p:transition advClick="0" advTm="2000" p14:dur="250">
        <p15:prstTrans prst="wind"/>
      </p:transition>
    </mc:Choice>
    <mc:Fallback>
      <p:transition advClick="0" advTm="2000">
        <p:fade/>
      </p:transition>
    </mc:Fallback>
  </mc:AlternateContent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D49F1-61CF-403C-BF2B-FC53DDE5F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>
                <a:latin typeface="Source Han Sans TC"/>
                <a:ea typeface="Source Han Sans TC"/>
              </a:rPr>
              <a:t>按一下此處編輯母版標題樣式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7386D7-3270-41D2-8BAC-396793DF0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lvl="0"/>
            <a:r>
              <a:rPr lang="zh-TW" altLang="zh-TW">
                <a:latin typeface="Source Han Sans TC"/>
                <a:ea typeface="Source Han Sans TC"/>
              </a:rPr>
              <a:t>編輯母版文字樣式</a:t>
            </a:r>
          </a:p>
          <a:p>
            <a:pPr lvl="1"/>
            <a:r>
              <a:rPr lang="zh-TW" altLang="zh-TW">
                <a:latin typeface="Source Han Sans TC"/>
                <a:ea typeface="Source Han Sans TC"/>
              </a:rPr>
              <a:t>第二級</a:t>
            </a:r>
          </a:p>
          <a:p>
            <a:pPr lvl="2"/>
            <a:r>
              <a:rPr lang="zh-TW" altLang="zh-TW">
                <a:latin typeface="Source Han Sans TC"/>
                <a:ea typeface="Source Han Sans TC"/>
              </a:rPr>
              <a:t>第三級</a:t>
            </a:r>
          </a:p>
          <a:p>
            <a:pPr lvl="3"/>
            <a:r>
              <a:rPr lang="zh-TW" altLang="zh-TW">
                <a:latin typeface="Source Han Sans TC"/>
                <a:ea typeface="Source Han Sans TC"/>
              </a:rPr>
              <a:t>第四級</a:t>
            </a:r>
          </a:p>
          <a:p>
            <a:pPr lvl="4"/>
            <a:r>
              <a:rPr lang="zh-TW" altLang="zh-TW">
                <a:latin typeface="Source Han Sans TC"/>
                <a:ea typeface="Source Han Sans TC"/>
              </a:rPr>
              <a:t>第五級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54716A-28AB-4375-9B26-709897973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lvl="0"/>
            <a:r>
              <a:rPr lang="zh-TW" altLang="zh-TW">
                <a:latin typeface="Source Han Sans TC"/>
                <a:ea typeface="Source Han Sans TC"/>
              </a:rPr>
              <a:t>編輯母版文字樣式</a:t>
            </a:r>
          </a:p>
          <a:p>
            <a:pPr lvl="1"/>
            <a:r>
              <a:rPr lang="zh-TW" altLang="zh-TW">
                <a:latin typeface="Source Han Sans TC"/>
                <a:ea typeface="Source Han Sans TC"/>
              </a:rPr>
              <a:t>第二級</a:t>
            </a:r>
          </a:p>
          <a:p>
            <a:pPr lvl="2"/>
            <a:r>
              <a:rPr lang="zh-TW" altLang="zh-TW">
                <a:latin typeface="Source Han Sans TC"/>
                <a:ea typeface="Source Han Sans TC"/>
              </a:rPr>
              <a:t>第三級</a:t>
            </a:r>
          </a:p>
          <a:p>
            <a:pPr lvl="3"/>
            <a:r>
              <a:rPr lang="zh-TW" altLang="zh-TW">
                <a:latin typeface="Source Han Sans TC"/>
                <a:ea typeface="Source Han Sans TC"/>
              </a:rPr>
              <a:t>第四級</a:t>
            </a:r>
          </a:p>
          <a:p>
            <a:pPr lvl="4"/>
            <a:r>
              <a:rPr lang="zh-TW" altLang="zh-TW">
                <a:latin typeface="Source Han Sans TC"/>
                <a:ea typeface="Source Han Sans TC"/>
              </a:rPr>
              <a:t>第五級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78C1ED-A8FA-445B-BD07-853762E0E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A029F53E-3765-43E6-BD13-E17426CC61C6}" type="datetimeFigureOut">
              <a:rPr lang="zh-TW" altLang="zh-TW" sz="1100" smtClean="0">
                <a:latin typeface="Source Han Sans TC"/>
                <a:ea typeface="Source Han Sans TC"/>
              </a:rPr>
              <a:t>20XX/6/13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9DC7EA-FEED-4A4E-ACC3-220970C3C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E575B7-9896-4F4F-8488-BA51BE86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BB60169-EEC1-4201-A6DF-8D8E599AFB83}" type="slidenum">
              <a:rPr lang="zh-TW" altLang="zh-TW" smtClean="0">
                <a:latin typeface="Source Han Sans TC"/>
                <a:ea typeface="Source Han Sans TC"/>
              </a:rPr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358604"/>
      </p:ext>
    </p:extLst>
  </p:cSld>
  <p:clrMapOvr>
    <a:masterClrMapping/>
  </p:clrMapOvr>
  <mc:AlternateContent>
    <mc:Choice xmlns:p15="http://schemas.microsoft.com/office/powerpoint/2012/main" Requires="p15">
      <p:transition advClick="0" advTm="2000" p14:dur="250">
        <p15:prstTrans prst="wind"/>
      </p:transition>
    </mc:Choice>
    <mc:Fallback>
      <p:transition advClick="0" advTm="2000">
        <p:fade/>
      </p:transition>
    </mc:Fallback>
  </mc:AlternateContent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9A83A-1260-4F1F-B5AF-441DA75E8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zh-TW">
                <a:latin typeface="Source Han Sans TC"/>
                <a:ea typeface="Source Han Sans TC"/>
              </a:rPr>
              <a:t>按一下此處編輯母版標題樣式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6262E0-8A51-4160-9423-87F6807BF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zh-TW">
                <a:latin typeface="Source Han Sans TC"/>
                <a:ea typeface="Source Han Sans TC"/>
              </a:rPr>
              <a:t>編輯母版文字樣式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A75B10-DF74-45C8-A28C-2BB752706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zh-TW" altLang="zh-TW">
                <a:latin typeface="Source Han Sans TC"/>
                <a:ea typeface="Source Han Sans TC"/>
              </a:rPr>
              <a:t>編輯母版文字樣式</a:t>
            </a:r>
          </a:p>
          <a:p>
            <a:pPr lvl="1"/>
            <a:r>
              <a:rPr lang="zh-TW" altLang="zh-TW">
                <a:latin typeface="Source Han Sans TC"/>
                <a:ea typeface="Source Han Sans TC"/>
              </a:rPr>
              <a:t>第二級</a:t>
            </a:r>
          </a:p>
          <a:p>
            <a:pPr lvl="2"/>
            <a:r>
              <a:rPr lang="zh-TW" altLang="zh-TW">
                <a:latin typeface="Source Han Sans TC"/>
                <a:ea typeface="Source Han Sans TC"/>
              </a:rPr>
              <a:t>第三級</a:t>
            </a:r>
          </a:p>
          <a:p>
            <a:pPr lvl="3"/>
            <a:r>
              <a:rPr lang="zh-TW" altLang="zh-TW">
                <a:latin typeface="Source Han Sans TC"/>
                <a:ea typeface="Source Han Sans TC"/>
              </a:rPr>
              <a:t>第四級</a:t>
            </a:r>
          </a:p>
          <a:p>
            <a:pPr lvl="4"/>
            <a:r>
              <a:rPr lang="zh-TW" altLang="zh-TW">
                <a:latin typeface="Source Han Sans TC"/>
                <a:ea typeface="Source Han Sans TC"/>
              </a:rPr>
              <a:t>第五級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13CD36-ABC4-4F84-9D1B-5475E1C31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zh-TW">
                <a:latin typeface="Source Han Sans TC"/>
                <a:ea typeface="Source Han Sans TC"/>
              </a:rPr>
              <a:t>編輯母版文字樣式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387AB3-7F33-4E9F-B3F3-97FCEBBDA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zh-TW" altLang="zh-TW">
                <a:latin typeface="Source Han Sans TC"/>
                <a:ea typeface="Source Han Sans TC"/>
              </a:rPr>
              <a:t>編輯母版文字樣式</a:t>
            </a:r>
          </a:p>
          <a:p>
            <a:pPr lvl="1"/>
            <a:r>
              <a:rPr lang="zh-TW" altLang="zh-TW">
                <a:latin typeface="Source Han Sans TC"/>
                <a:ea typeface="Source Han Sans TC"/>
              </a:rPr>
              <a:t>第二級</a:t>
            </a:r>
          </a:p>
          <a:p>
            <a:pPr lvl="2"/>
            <a:r>
              <a:rPr lang="zh-TW" altLang="zh-TW">
                <a:latin typeface="Source Han Sans TC"/>
                <a:ea typeface="Source Han Sans TC"/>
              </a:rPr>
              <a:t>第三級</a:t>
            </a:r>
          </a:p>
          <a:p>
            <a:pPr lvl="3"/>
            <a:r>
              <a:rPr lang="zh-TW" altLang="zh-TW">
                <a:latin typeface="Source Han Sans TC"/>
                <a:ea typeface="Source Han Sans TC"/>
              </a:rPr>
              <a:t>第四級</a:t>
            </a:r>
          </a:p>
          <a:p>
            <a:pPr lvl="4"/>
            <a:r>
              <a:rPr lang="zh-TW" altLang="zh-TW">
                <a:latin typeface="Source Han Sans TC"/>
                <a:ea typeface="Source Han Sans TC"/>
              </a:rPr>
              <a:t>第五級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19F0C7-BA88-4CE0-BCF1-EE02A8E6C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A029F53E-3765-43E6-BD13-E17426CC61C6}" type="datetimeFigureOut">
              <a:rPr lang="zh-TW" altLang="zh-TW" sz="1100" smtClean="0">
                <a:latin typeface="Source Han Sans TC"/>
                <a:ea typeface="Source Han Sans TC"/>
              </a:rPr>
              <a:t>20XX/6/13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BE2F5B-574A-4FD8-B161-11A8BF25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786A33-0EE0-41E0-BC94-64882903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BB60169-EEC1-4201-A6DF-8D8E599AFB83}" type="slidenum">
              <a:rPr lang="zh-TW" altLang="zh-TW" smtClean="0">
                <a:latin typeface="Source Han Sans TC"/>
                <a:ea typeface="Source Han Sans TC"/>
              </a:rPr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01349"/>
      </p:ext>
    </p:extLst>
  </p:cSld>
  <p:clrMapOvr>
    <a:masterClrMapping/>
  </p:clrMapOvr>
  <mc:AlternateContent>
    <mc:Choice xmlns:p15="http://schemas.microsoft.com/office/powerpoint/2012/main" Requires="p15">
      <p:transition advClick="0" advTm="2000" p14:dur="250">
        <p15:prstTrans prst="wind"/>
      </p:transition>
    </mc:Choice>
    <mc:Fallback>
      <p:transition advClick="0" advTm="2000">
        <p:fade/>
      </p:transition>
    </mc:Fallback>
  </mc:AlternateContent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35AD6-A346-4CCE-859B-E6BCA99B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>
                <a:latin typeface="Source Han Sans TC"/>
                <a:ea typeface="Source Han Sans TC"/>
              </a:rPr>
              <a:t>按一下此處編輯母版標題樣式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D04255-7DE0-4968-BAE2-44927C94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A029F53E-3765-43E6-BD13-E17426CC61C6}" type="datetimeFigureOut">
              <a:rPr lang="zh-TW" altLang="zh-TW" sz="1100" smtClean="0">
                <a:latin typeface="Source Han Sans TC"/>
                <a:ea typeface="Source Han Sans TC"/>
              </a:rPr>
              <a:t>20XX/6/13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3F4138-DC85-49A2-8664-7BAD1492D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C2F7E3-2F30-4B80-AE1B-389E6AE1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BB60169-EEC1-4201-A6DF-8D8E599AFB83}" type="slidenum">
              <a:rPr lang="zh-TW" altLang="zh-TW" smtClean="0">
                <a:latin typeface="Source Han Sans TC"/>
                <a:ea typeface="Source Han Sans TC"/>
              </a:rPr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787431"/>
      </p:ext>
    </p:extLst>
  </p:cSld>
  <p:clrMapOvr>
    <a:masterClrMapping/>
  </p:clrMapOvr>
  <mc:AlternateContent>
    <mc:Choice xmlns:p15="http://schemas.microsoft.com/office/powerpoint/2012/main" Requires="p15">
      <p:transition advClick="0" advTm="2000" p14:dur="250">
        <p15:prstTrans prst="wind"/>
      </p:transition>
    </mc:Choice>
    <mc:Fallback>
      <p:transition advClick="0" advTm="2000">
        <p:fade/>
      </p:transition>
    </mc:Fallback>
  </mc:AlternateContent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7B626D-4294-4E4C-8C48-47E230DC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A029F53E-3765-43E6-BD13-E17426CC61C6}" type="datetimeFigureOut">
              <a:rPr lang="zh-TW" altLang="zh-TW" sz="1100" smtClean="0">
                <a:latin typeface="Source Han Sans TC"/>
                <a:ea typeface="Source Han Sans TC"/>
              </a:rPr>
              <a:t>20XX/6/13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AB907-5314-49B8-98F0-8C2FEF49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C8C43B-B6E7-4117-AB26-38299A31E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BB60169-EEC1-4201-A6DF-8D8E599AFB83}" type="slidenum">
              <a:rPr lang="zh-TW" altLang="zh-TW" smtClean="0">
                <a:latin typeface="Source Han Sans TC"/>
                <a:ea typeface="Source Han Sans TC"/>
              </a:rPr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841924"/>
      </p:ext>
    </p:extLst>
  </p:cSld>
  <p:clrMapOvr>
    <a:masterClrMapping/>
  </p:clrMapOvr>
  <mc:AlternateContent>
    <mc:Choice xmlns:p15="http://schemas.microsoft.com/office/powerpoint/2012/main" Requires="p15">
      <p:transition advClick="0" advTm="2000" p14:dur="250">
        <p15:prstTrans prst="wind"/>
      </p:transition>
    </mc:Choice>
    <mc:Fallback>
      <p:transition advClick="0" advTm="2000">
        <p:fade/>
      </p:transition>
    </mc:Fallback>
  </mc:AlternateContent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33F47-4D32-4FB2-B6BB-D3418155B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zh-TW">
                <a:latin typeface="Source Han Sans TC"/>
                <a:ea typeface="Source Han Sans TC"/>
              </a:rPr>
              <a:t>按一下此處編輯母版標題樣式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AAD0F5-B674-419A-AA32-25DDBA501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zh-TW">
                <a:latin typeface="Source Han Sans TC"/>
                <a:ea typeface="Source Han Sans TC"/>
              </a:rPr>
              <a:t>編輯母版文字樣式</a:t>
            </a:r>
          </a:p>
          <a:p>
            <a:pPr lvl="1"/>
            <a:r>
              <a:rPr lang="zh-TW" altLang="zh-TW">
                <a:latin typeface="Source Han Sans TC"/>
                <a:ea typeface="Source Han Sans TC"/>
              </a:rPr>
              <a:t>第二級</a:t>
            </a:r>
          </a:p>
          <a:p>
            <a:pPr lvl="2"/>
            <a:r>
              <a:rPr lang="zh-TW" altLang="zh-TW">
                <a:latin typeface="Source Han Sans TC"/>
                <a:ea typeface="Source Han Sans TC"/>
              </a:rPr>
              <a:t>第三級</a:t>
            </a:r>
          </a:p>
          <a:p>
            <a:pPr lvl="3"/>
            <a:r>
              <a:rPr lang="zh-TW" altLang="zh-TW">
                <a:latin typeface="Source Han Sans TC"/>
                <a:ea typeface="Source Han Sans TC"/>
              </a:rPr>
              <a:t>第四級</a:t>
            </a:r>
          </a:p>
          <a:p>
            <a:pPr lvl="4"/>
            <a:r>
              <a:rPr lang="zh-TW" altLang="zh-TW">
                <a:latin typeface="Source Han Sans TC"/>
                <a:ea typeface="Source Han Sans TC"/>
              </a:rPr>
              <a:t>第五級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92BA91-925D-497F-BE5D-E9F9A44A4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zh-TW">
                <a:latin typeface="Source Han Sans TC"/>
                <a:ea typeface="Source Han Sans TC"/>
              </a:rPr>
              <a:t>編輯母版文字樣式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22ED82-4EDA-4E3F-80D8-F6B00830F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A029F53E-3765-43E6-BD13-E17426CC61C6}" type="datetimeFigureOut">
              <a:rPr lang="zh-TW" altLang="zh-TW" sz="1100" smtClean="0">
                <a:latin typeface="Source Han Sans TC"/>
                <a:ea typeface="Source Han Sans TC"/>
              </a:rPr>
              <a:t>20XX/6/13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02428B-3956-4062-B703-847182708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18DED4-22DF-4C81-AD26-9CCB6465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BB60169-EEC1-4201-A6DF-8D8E599AFB83}" type="slidenum">
              <a:rPr lang="zh-TW" altLang="zh-TW" smtClean="0">
                <a:latin typeface="Source Han Sans TC"/>
                <a:ea typeface="Source Han Sans TC"/>
              </a:rPr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345398"/>
      </p:ext>
    </p:extLst>
  </p:cSld>
  <p:clrMapOvr>
    <a:masterClrMapping/>
  </p:clrMapOvr>
  <mc:AlternateContent>
    <mc:Choice xmlns:p15="http://schemas.microsoft.com/office/powerpoint/2012/main" Requires="p15">
      <p:transition advClick="0" advTm="2000" p14:dur="250">
        <p15:prstTrans prst="wind"/>
      </p:transition>
    </mc:Choice>
    <mc:Fallback>
      <p:transition advClick="0" advTm="2000">
        <p:fade/>
      </p:transition>
    </mc:Fallback>
  </mc:AlternateContent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52A84-E7B3-4200-897D-A32B61B90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zh-TW">
                <a:latin typeface="Source Han Sans TC"/>
                <a:ea typeface="Source Han Sans TC"/>
              </a:rPr>
              <a:t>按一下此處編輯母版標題樣式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6C65DD-B58F-444E-8098-65E172D6B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2773C1-5C04-499B-BD19-E837271C5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zh-TW">
                <a:latin typeface="Source Han Sans TC"/>
                <a:ea typeface="Source Han Sans TC"/>
              </a:rPr>
              <a:t>編輯母版文字樣式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31D3C3-792D-497D-80A0-D5214B3B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A029F53E-3765-43E6-BD13-E17426CC61C6}" type="datetimeFigureOut">
              <a:rPr lang="zh-TW" altLang="zh-TW" sz="1100" smtClean="0">
                <a:latin typeface="Source Han Sans TC"/>
                <a:ea typeface="Source Han Sans TC"/>
              </a:rPr>
              <a:t>20XX/6/13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07C563-1452-451D-A30B-C1DCD0F6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28706E-A4DC-472D-9CA5-E9775922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BB60169-EEC1-4201-A6DF-8D8E599AFB83}" type="slidenum">
              <a:rPr lang="zh-TW" altLang="zh-TW" smtClean="0">
                <a:latin typeface="Source Han Sans TC"/>
                <a:ea typeface="Source Han Sans TC"/>
              </a:rPr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227609"/>
      </p:ext>
    </p:extLst>
  </p:cSld>
  <p:clrMapOvr>
    <a:masterClrMapping/>
  </p:clrMapOvr>
  <mc:AlternateContent>
    <mc:Choice xmlns:p15="http://schemas.microsoft.com/office/powerpoint/2012/main" Requires="p15">
      <p:transition advClick="0" advTm="2000" p14:dur="250">
        <p15:prstTrans prst="wind"/>
      </p:transition>
    </mc:Choice>
    <mc:Fallback>
      <p:transition advClick="0" advTm="2000">
        <p:fade/>
      </p:transition>
    </mc:Fallback>
  </mc:AlternateContent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8BE596-24CF-4B14-9AF8-1DEBA5535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zh-TW">
                <a:latin typeface="Source Han Sans TC"/>
                <a:ea typeface="Source Han Sans TC"/>
              </a:rPr>
              <a:t>按一下此處編輯母版標題樣式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AC68FC-69C7-43F1-9510-506542435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zh-TW">
                <a:latin typeface="Source Han Sans TC"/>
                <a:ea typeface="Source Han Sans TC"/>
              </a:rPr>
              <a:t>編輯母版文字樣式</a:t>
            </a:r>
          </a:p>
          <a:p>
            <a:pPr lvl="1"/>
            <a:r>
              <a:rPr lang="zh-TW" altLang="zh-TW">
                <a:latin typeface="Source Han Sans TC"/>
                <a:ea typeface="Source Han Sans TC"/>
              </a:rPr>
              <a:t>第二級</a:t>
            </a:r>
          </a:p>
          <a:p>
            <a:pPr lvl="2"/>
            <a:r>
              <a:rPr lang="zh-TW" altLang="zh-TW">
                <a:latin typeface="Source Han Sans TC"/>
                <a:ea typeface="Source Han Sans TC"/>
              </a:rPr>
              <a:t>第三級</a:t>
            </a:r>
          </a:p>
          <a:p>
            <a:pPr lvl="3"/>
            <a:r>
              <a:rPr lang="zh-TW" altLang="zh-TW">
                <a:latin typeface="Source Han Sans TC"/>
                <a:ea typeface="Source Han Sans TC"/>
              </a:rPr>
              <a:t>第四級</a:t>
            </a:r>
          </a:p>
          <a:p>
            <a:pPr lvl="4"/>
            <a:r>
              <a:rPr lang="zh-TW" altLang="zh-TW">
                <a:latin typeface="Source Han Sans TC"/>
                <a:ea typeface="Source Han Sans TC"/>
              </a:rPr>
              <a:t>第五級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090A97-99AD-404B-BD01-9247549FF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9F53E-3765-43E6-BD13-E17426CC61C6}" type="datetimeFigureOut">
              <a:rPr lang="zh-TW" altLang="zh-TW" sz="1100" smtClean="0">
                <a:latin typeface="Source Han Sans TC"/>
                <a:ea typeface="Source Han Sans TC"/>
              </a:rPr>
              <a:t>20XX/6/13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91B4F2-4A5A-4A83-B209-3465F0709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6C7B3C-E5A9-4957-B0CA-8B9F31704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60169-EEC1-4201-A6DF-8D8E599AFB83}" type="slidenum">
              <a:rPr lang="zh-TW" altLang="zh-TW" smtClean="0">
                <a:latin typeface="Source Han Sans TC"/>
                <a:ea typeface="Source Han Sans TC"/>
              </a:rPr>
              <a:t>0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FB9F3F-9DD3-441B-9F65-19A35816153C}"/>
              </a:ext>
            </a:extLst>
          </p:cNvPr>
          <p:cNvSpPr txBox="1"/>
          <p:nvPr userDrawn="1"/>
        </p:nvSpPr>
        <p:spPr>
          <a:xfrm>
            <a:off x="775205" y="172899"/>
            <a:ext cx="3139084" cy="365760"/>
          </a:xfrm>
          <a:prstGeom prst="rect">
            <a:avLst/>
          </a:prstGeom>
          <a:noFill/>
        </p:spPr>
        <p:txBody>
          <a:bodyPr wrap="square" rtlCol="0">
            <a:normAutofit lnSpcReduction="20000"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 defTabSz="685800">
              <a:lnSpc>
                <a:spcPct val="100000"/>
              </a:lnSpc>
              <a:defRPr/>
            </a:pPr>
            <a:r>
              <a:rPr lang="zh-TW" altLang="zh-TW">
                <a:solidFill>
                  <a:schemeClr val="accent2"/>
                </a:solidFill>
                <a:latin typeface="Source Han Sans TC"/>
                <a:ea typeface="Source Han Sans TC"/>
                <a:cs typeface="+mn-ea"/>
                <a:sym typeface="+mn-lt"/>
              </a:rPr>
              <a:t>請輸入您的文字</a:t>
            </a:r>
            <a:endParaRPr lang="en-US" altLang="zh-CN">
              <a:solidFill>
                <a:schemeClr val="accent2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FBA9E46-61F8-42A8-A8C8-5713BF056151}"/>
              </a:ext>
            </a:extLst>
          </p:cNvPr>
          <p:cNvCxnSpPr/>
          <p:nvPr userDrawn="1"/>
        </p:nvCxnSpPr>
        <p:spPr>
          <a:xfrm>
            <a:off x="4027690" y="439573"/>
            <a:ext cx="709528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49846E3-2EAB-432E-9D11-E09067297CD3}"/>
              </a:ext>
            </a:extLst>
          </p:cNvPr>
          <p:cNvCxnSpPr/>
          <p:nvPr userDrawn="1"/>
        </p:nvCxnSpPr>
        <p:spPr>
          <a:xfrm>
            <a:off x="661005" y="6557403"/>
            <a:ext cx="709528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336F6595-03E3-4D1B-85AA-27987D43F48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88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8" r:id="rId13"/>
  </p:sldLayoutIdLst>
  <mc:AlternateContent>
    <mc:Choice xmlns:p15="http://schemas.microsoft.com/office/powerpoint/2012/main" Requires="p15">
      <p:transition advClick="0" advTm="2000" p14:dur="250">
        <p15:prstTrans prst="wind"/>
      </p:transition>
    </mc:Choice>
    <mc:Fallback>
      <p:transition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notesSlide" Target="../notesSlides/notesSlide10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1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notesSlide" Target="../notesSlides/notesSlide12.xml" /><Relationship Id="rId3" Type="http://schemas.openxmlformats.org/officeDocument/2006/relationships/chart" Target="../charts/chart3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1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notesSlide" Target="../notesSlides/notesSlide14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5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notesSlide" Target="../notesSlides/notesSlide16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8.xml" /><Relationship Id="rId11" Type="http://schemas.openxmlformats.org/officeDocument/2006/relationships/tags" Target="../tags/tag9.xml" /><Relationship Id="rId2" Type="http://schemas.openxmlformats.org/officeDocument/2006/relationships/notesSlide" Target="../notesSlides/notesSlide17.xml" /><Relationship Id="rId3" Type="http://schemas.openxmlformats.org/officeDocument/2006/relationships/tags" Target="../tags/tag1.xml" /><Relationship Id="rId4" Type="http://schemas.openxmlformats.org/officeDocument/2006/relationships/tags" Target="../tags/tag2.xml" /><Relationship Id="rId5" Type="http://schemas.openxmlformats.org/officeDocument/2006/relationships/tags" Target="../tags/tag3.xml" /><Relationship Id="rId6" Type="http://schemas.openxmlformats.org/officeDocument/2006/relationships/tags" Target="../tags/tag4.xml" /><Relationship Id="rId7" Type="http://schemas.openxmlformats.org/officeDocument/2006/relationships/tags" Target="../tags/tag5.xml" /><Relationship Id="rId8" Type="http://schemas.openxmlformats.org/officeDocument/2006/relationships/tags" Target="../tags/tag6.xml" /><Relationship Id="rId9" Type="http://schemas.openxmlformats.org/officeDocument/2006/relationships/tags" Target="../tags/tag7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9.xml" /><Relationship Id="rId3" Type="http://schemas.openxmlformats.org/officeDocument/2006/relationships/chart" Target="../charts/chart4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17.xml" /><Relationship Id="rId11" Type="http://schemas.openxmlformats.org/officeDocument/2006/relationships/tags" Target="../tags/tag18.xml" /><Relationship Id="rId2" Type="http://schemas.openxmlformats.org/officeDocument/2006/relationships/notesSlide" Target="../notesSlides/notesSlide20.xml" /><Relationship Id="rId3" Type="http://schemas.openxmlformats.org/officeDocument/2006/relationships/tags" Target="../tags/tag10.xml" /><Relationship Id="rId4" Type="http://schemas.openxmlformats.org/officeDocument/2006/relationships/tags" Target="../tags/tag11.xml" /><Relationship Id="rId5" Type="http://schemas.openxmlformats.org/officeDocument/2006/relationships/tags" Target="../tags/tag12.xml" /><Relationship Id="rId6" Type="http://schemas.openxmlformats.org/officeDocument/2006/relationships/tags" Target="../tags/tag13.xml" /><Relationship Id="rId7" Type="http://schemas.openxmlformats.org/officeDocument/2006/relationships/tags" Target="../tags/tag14.xml" /><Relationship Id="rId8" Type="http://schemas.openxmlformats.org/officeDocument/2006/relationships/tags" Target="../tags/tag15.xml" /><Relationship Id="rId9" Type="http://schemas.openxmlformats.org/officeDocument/2006/relationships/tags" Target="../tags/tag16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21.xml" /><Relationship Id="rId3" Type="http://schemas.openxmlformats.org/officeDocument/2006/relationships/chart" Target="../charts/chart5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22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23.xml" /><Relationship Id="rId3" Type="http://schemas.openxmlformats.org/officeDocument/2006/relationships/chart" Target="../charts/chart6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1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notesSlide" Target="../notesSlides/notesSlide4.xml" /><Relationship Id="rId3" Type="http://schemas.openxmlformats.org/officeDocument/2006/relationships/chart" Target="../charts/chart1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5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6.xml" /><Relationship Id="rId3" Type="http://schemas.openxmlformats.org/officeDocument/2006/relationships/chart" Target="../charts/chart2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notesSlide" Target="../notesSlides/notesSlide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1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notesSlide" Target="../notesSlides/notesSlide9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2986320F-7606-4B16-A1AF-5CEE1B0CD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19"/>
          <a:stretch>
            <a:fillRect/>
          </a:stretch>
        </p:blipFill>
        <p:spPr>
          <a:xfrm>
            <a:off x="5581000" y="666044"/>
            <a:ext cx="6205413" cy="5130195"/>
          </a:xfrm>
          <a:prstGeom prst="rect">
            <a:avLst/>
          </a:prstGeom>
        </p:spPr>
      </p:pic>
      <p:sp>
        <p:nvSpPr>
          <p:cNvPr id="13" name="矩形 259">
            <a:extLst>
              <a:ext uri="{FF2B5EF4-FFF2-40B4-BE49-F238E27FC236}">
                <a16:creationId xmlns:a16="http://schemas.microsoft.com/office/drawing/2014/main" id="{D05346FF-715E-4A97-AD4B-395D75BB7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49053" y="1607145"/>
            <a:ext cx="8556978" cy="268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TW" altLang="zh-TW" sz="8000" b="1" spc="6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股票分析</a:t>
            </a:r>
            <a:endParaRPr lang="en-US" altLang="zh-CN" sz="8000" b="1" spc="60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buNone/>
            </a:pPr>
            <a:r>
              <a:rPr lang="zh-TW" altLang="zh-TW" sz="8000" b="1" spc="6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PPT模板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1D3D170-5756-4214-92EA-F67D53D129C6}"/>
              </a:ext>
            </a:extLst>
          </p:cNvPr>
          <p:cNvSpPr txBox="1"/>
          <p:nvPr/>
        </p:nvSpPr>
        <p:spPr>
          <a:xfrm>
            <a:off x="1236752" y="5223032"/>
            <a:ext cx="3919109" cy="365760"/>
          </a:xfrm>
          <a:prstGeom prst="rect">
            <a:avLst/>
          </a:prstGeom>
          <a:solidFill>
            <a:srgbClr val="CB4848"/>
          </a:solidFill>
        </p:spPr>
        <p:txBody>
          <a:bodyPr wrap="square" rtlCol="0" anchor="t">
            <a:normAutofit lnSpcReduction="20000"/>
          </a:bodyPr>
          <a:lstStyle/>
          <a:p>
            <a:pPr algn="ctr">
              <a:lnSpc>
                <a:spcPct val="100000"/>
              </a:lnSpc>
            </a:pPr>
            <a:r>
              <a:rPr lang="zh-TW" altLang="zh-TW" b="1">
                <a:solidFill>
                  <a:srgbClr val="10131A"/>
                </a:solidFill>
                <a:latin typeface="Source Han Sans TC"/>
                <a:ea typeface="Source Han Sans TC"/>
                <a:cs typeface="+mn-ea"/>
                <a:sym typeface="+mn-lt"/>
              </a:rPr>
              <a:t>報告人：slidesdocs 日期：</a:t>
            </a:r>
            <a:endParaRPr lang="zh-CN" altLang="en-US" b="1">
              <a:solidFill>
                <a:srgbClr val="10131A"/>
              </a:solidFill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D240FF6-9447-4D30-A7AD-5C656F191A03}"/>
              </a:ext>
            </a:extLst>
          </p:cNvPr>
          <p:cNvSpPr txBox="1"/>
          <p:nvPr/>
        </p:nvSpPr>
        <p:spPr>
          <a:xfrm>
            <a:off x="397030" y="4317976"/>
            <a:ext cx="5598552" cy="64008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685800">
              <a:lnSpc>
                <a:spcPct val="100000"/>
              </a:lnSpc>
              <a:defRPr/>
            </a:pPr>
            <a:r>
              <a:rPr lang="zh-TW" altLang="zh-TW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使用者可以在投影機或電腦上進行演示，或將其列印成膠片以在更廣泛的領域使用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E168FFC-CA51-4218-AAC1-C7A56C1F9423}"/>
              </a:ext>
            </a:extLst>
          </p:cNvPr>
          <p:cNvSpPr/>
          <p:nvPr/>
        </p:nvSpPr>
        <p:spPr>
          <a:xfrm>
            <a:off x="1236752" y="1248399"/>
            <a:ext cx="3919109" cy="365760"/>
          </a:xfrm>
          <a:prstGeom prst="rect">
            <a:avLst/>
          </a:prstGeom>
          <a:solidFill>
            <a:srgbClr val="058966"/>
          </a:solidFill>
          <a:ln>
            <a:noFill/>
          </a:ln>
        </p:spPr>
        <p:txBody>
          <a:bodyPr wrap="square">
            <a:normAutofit lnSpcReduction="20000"/>
          </a:bodyPr>
          <a:lstStyle/>
          <a:p>
            <a:pPr algn="r">
              <a:defRPr/>
            </a:pPr>
            <a:r>
              <a:rPr lang="zh-TW" altLang="zh-TW" b="1" spc="600">
                <a:solidFill>
                  <a:schemeClr val="tx1">
                    <a:lumMod val="95000"/>
                    <a:lumOff val="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在此添加您的頭銜</a:t>
            </a:r>
            <a:endParaRPr lang="zh-CN" altLang="en-US" b="1" spc="60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91A56E-0B65-4E22-A90D-4E85CED5687A}"/>
              </a:ext>
            </a:extLst>
          </p:cNvPr>
          <p:cNvSpPr/>
          <p:nvPr/>
        </p:nvSpPr>
        <p:spPr>
          <a:xfrm>
            <a:off x="405587" y="382612"/>
            <a:ext cx="11380828" cy="6006899"/>
          </a:xfrm>
          <a:prstGeom prst="rect">
            <a:avLst/>
          </a:prstGeom>
          <a:noFill/>
          <a:ln w="57150">
            <a:solidFill>
              <a:srgbClr val="0589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4746974"/>
      </p:ext>
    </p:extLst>
  </p:cSld>
  <p:clrMapOvr>
    <a:masterClrMapping/>
  </p:clrMapOvr>
  <mc:AlternateContent>
    <mc:Choice xmlns:p15="http://schemas.microsoft.com/office/powerpoint/2012/main" Requires="p15">
      <p:transition advClick="0" advTm="2000" p14:dur="250">
        <p15:prstTrans prst="wind"/>
      </p:transition>
    </mc:Choice>
    <mc:Fallback>
      <p:transition advClick="0" advTm="2000">
        <p:fade/>
      </p:transition>
    </mc:Fallback>
  </mc:AlternateContent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F279188-301A-4642-8392-4F47FFB84290}"/>
              </a:ext>
            </a:extLst>
          </p:cNvPr>
          <p:cNvGrpSpPr/>
          <p:nvPr/>
        </p:nvGrpSpPr>
        <p:grpSpPr>
          <a:xfrm>
            <a:off x="6186097" y="1862065"/>
            <a:ext cx="3696619" cy="1597359"/>
            <a:chOff x="6186097" y="1861005"/>
            <a:chExt cx="3696619" cy="1597358"/>
          </a:xfrm>
        </p:grpSpPr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19BA6DC5-73FD-4982-8F31-EBD74AEC2386}"/>
                </a:ext>
              </a:extLst>
            </p:cNvPr>
            <p:cNvCxnSpPr/>
            <p:nvPr/>
          </p:nvCxnSpPr>
          <p:spPr>
            <a:xfrm>
              <a:off x="7764884" y="2477035"/>
              <a:ext cx="2076566" cy="0"/>
            </a:xfrm>
            <a:prstGeom prst="line">
              <a:avLst/>
            </a:prstGeom>
            <a:ln>
              <a:solidFill>
                <a:srgbClr val="95A5A6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DBBE8023-7597-4625-86F4-B112A7AFD6CD}"/>
                </a:ext>
              </a:extLst>
            </p:cNvPr>
            <p:cNvGrpSpPr/>
            <p:nvPr/>
          </p:nvGrpSpPr>
          <p:grpSpPr>
            <a:xfrm>
              <a:off x="6186097" y="1861005"/>
              <a:ext cx="1637938" cy="1597358"/>
              <a:chOff x="6995834" y="1600200"/>
              <a:chExt cx="1875259" cy="1828800"/>
            </a:xfrm>
          </p:grpSpPr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37D8E953-5BF5-4060-85A4-0CCD8DA30DD3}"/>
                  </a:ext>
                </a:extLst>
              </p:cNvPr>
              <p:cNvSpPr/>
              <p:nvPr/>
            </p:nvSpPr>
            <p:spPr>
              <a:xfrm>
                <a:off x="6995834" y="1600200"/>
                <a:ext cx="1828800" cy="182880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accent2">
                    <a:lumMod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zh-TW" altLang="zh-TW" sz="1351">
                    <a:solidFill>
                      <a:schemeClr val="bg1">
                        <a:lumMod val="95000"/>
                      </a:schemeClr>
                    </a:solidFill>
                    <a:latin typeface="Source Han Sans TC"/>
                    <a:ea typeface="Source Han Sans TC"/>
                    <a:cs typeface="+mn-ea"/>
                    <a:sym typeface="+mn-lt"/>
                  </a:rPr>
                  <a:t>0.70%</a:t>
                </a:r>
              </a:p>
            </p:txBody>
          </p:sp>
          <p:sp>
            <p:nvSpPr>
              <p:cNvPr id="109" name="弧形 108">
                <a:extLst>
                  <a:ext uri="{FF2B5EF4-FFF2-40B4-BE49-F238E27FC236}">
                    <a16:creationId xmlns:a16="http://schemas.microsoft.com/office/drawing/2014/main" id="{FB2CC6FC-59F5-4ACD-ACFE-326312D549E5}"/>
                  </a:ext>
                </a:extLst>
              </p:cNvPr>
              <p:cNvSpPr/>
              <p:nvPr/>
            </p:nvSpPr>
            <p:spPr>
              <a:xfrm>
                <a:off x="7197852" y="1802218"/>
                <a:ext cx="1424763" cy="1424763"/>
              </a:xfrm>
              <a:prstGeom prst="arc">
                <a:avLst>
                  <a:gd name="adj1" fmla="val 16200000"/>
                  <a:gd name="adj2" fmla="val 11372633"/>
                </a:avLst>
              </a:prstGeom>
              <a:noFill/>
              <a:ln w="190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1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542330BC-6751-40AE-8BBD-BABBC4122EDE}"/>
                  </a:ext>
                </a:extLst>
              </p:cNvPr>
              <p:cNvSpPr/>
              <p:nvPr/>
            </p:nvSpPr>
            <p:spPr>
              <a:xfrm>
                <a:off x="8749081" y="2267514"/>
                <a:ext cx="122012" cy="12201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1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4" name="文本框 28">
              <a:extLst>
                <a:ext uri="{FF2B5EF4-FFF2-40B4-BE49-F238E27FC236}">
                  <a16:creationId xmlns:a16="http://schemas.microsoft.com/office/drawing/2014/main" id="{3333BA92-7586-46ED-8DC8-06E11E50571E}"/>
                </a:ext>
              </a:extLst>
            </p:cNvPr>
            <p:cNvSpPr txBox="1"/>
            <p:nvPr/>
          </p:nvSpPr>
          <p:spPr>
            <a:xfrm>
              <a:off x="9228852" y="1912500"/>
              <a:ext cx="653864" cy="483887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92500" lnSpcReduction="10000"/>
            </a:bodyPr>
            <a:lstStyle/>
            <a:p>
              <a:pPr algn="r"/>
              <a:r>
                <a:rPr lang="zh-TW" altLang="zh-TW" sz="3600">
                  <a:solidFill>
                    <a:schemeClr val="bg1">
                      <a:lumMod val="95000"/>
                    </a:schemeClr>
                  </a:solidFill>
                  <a:latin typeface="Source Han Sans TC"/>
                  <a:ea typeface="Source Han Sans TC"/>
                  <a:cs typeface="+mn-ea"/>
                  <a:sym typeface="+mn-lt"/>
                </a:rPr>
                <a:t>70%</a:t>
              </a:r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136F0B46-9C03-42A2-B439-494ABCA09800}"/>
              </a:ext>
            </a:extLst>
          </p:cNvPr>
          <p:cNvGrpSpPr/>
          <p:nvPr/>
        </p:nvGrpSpPr>
        <p:grpSpPr>
          <a:xfrm>
            <a:off x="6184900" y="4121425"/>
            <a:ext cx="3697816" cy="1597359"/>
            <a:chOff x="6184900" y="4120362"/>
            <a:chExt cx="3697816" cy="1597358"/>
          </a:xfrm>
        </p:grpSpPr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435CFCA5-659A-4A5F-B959-F657A7945C15}"/>
                </a:ext>
              </a:extLst>
            </p:cNvPr>
            <p:cNvCxnSpPr/>
            <p:nvPr/>
          </p:nvCxnSpPr>
          <p:spPr>
            <a:xfrm>
              <a:off x="7772970" y="4736392"/>
              <a:ext cx="2076566" cy="0"/>
            </a:xfrm>
            <a:prstGeom prst="line">
              <a:avLst/>
            </a:prstGeom>
            <a:ln>
              <a:solidFill>
                <a:srgbClr val="95A5A6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B95E4EBE-9348-4639-96BE-8F900E1162F8}"/>
                </a:ext>
              </a:extLst>
            </p:cNvPr>
            <p:cNvGrpSpPr/>
            <p:nvPr/>
          </p:nvGrpSpPr>
          <p:grpSpPr>
            <a:xfrm>
              <a:off x="6184900" y="4120362"/>
              <a:ext cx="1641356" cy="1597358"/>
              <a:chOff x="6994464" y="4186915"/>
              <a:chExt cx="1879172" cy="1828800"/>
            </a:xfrm>
          </p:grpSpPr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754DE88C-6CEB-4EEE-A65D-425AF81CB5A6}"/>
                  </a:ext>
                </a:extLst>
              </p:cNvPr>
              <p:cNvSpPr/>
              <p:nvPr/>
            </p:nvSpPr>
            <p:spPr>
              <a:xfrm>
                <a:off x="6994464" y="4186915"/>
                <a:ext cx="1828800" cy="182880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accent4">
                    <a:lumMod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zh-TW" altLang="zh-TW" sz="1351">
                    <a:solidFill>
                      <a:schemeClr val="bg1">
                        <a:lumMod val="95000"/>
                      </a:schemeClr>
                    </a:solidFill>
                    <a:latin typeface="Source Han Sans TC"/>
                    <a:ea typeface="Source Han Sans TC"/>
                    <a:cs typeface="+mn-ea"/>
                    <a:sym typeface="+mn-lt"/>
                  </a:rPr>
                  <a:t>0.95%</a:t>
                </a:r>
              </a:p>
            </p:txBody>
          </p:sp>
          <p:sp>
            <p:nvSpPr>
              <p:cNvPr id="119" name="弧形 118">
                <a:extLst>
                  <a:ext uri="{FF2B5EF4-FFF2-40B4-BE49-F238E27FC236}">
                    <a16:creationId xmlns:a16="http://schemas.microsoft.com/office/drawing/2014/main" id="{94543F13-2C6E-452C-B771-1BEDD016B83E}"/>
                  </a:ext>
                </a:extLst>
              </p:cNvPr>
              <p:cNvSpPr/>
              <p:nvPr/>
            </p:nvSpPr>
            <p:spPr>
              <a:xfrm>
                <a:off x="7196482" y="4388933"/>
                <a:ext cx="1424763" cy="1424763"/>
              </a:xfrm>
              <a:prstGeom prst="arc">
                <a:avLst>
                  <a:gd name="adj1" fmla="val 16200000"/>
                  <a:gd name="adj2" fmla="val 14595106"/>
                </a:avLst>
              </a:prstGeom>
              <a:noFill/>
              <a:ln w="190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1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062A89C3-50E9-47EE-AF60-73D4A72E5597}"/>
                  </a:ext>
                </a:extLst>
              </p:cNvPr>
              <p:cNvSpPr/>
              <p:nvPr/>
            </p:nvSpPr>
            <p:spPr>
              <a:xfrm>
                <a:off x="8751624" y="4831196"/>
                <a:ext cx="122012" cy="12201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1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4" name="文本框 43">
              <a:extLst>
                <a:ext uri="{FF2B5EF4-FFF2-40B4-BE49-F238E27FC236}">
                  <a16:creationId xmlns:a16="http://schemas.microsoft.com/office/drawing/2014/main" id="{C6A8C299-0573-4A72-91AE-64782BC76FA2}"/>
                </a:ext>
              </a:extLst>
            </p:cNvPr>
            <p:cNvSpPr txBox="1"/>
            <p:nvPr/>
          </p:nvSpPr>
          <p:spPr>
            <a:xfrm>
              <a:off x="9167246" y="4171856"/>
              <a:ext cx="715470" cy="483887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92500" lnSpcReduction="10000"/>
            </a:bodyPr>
            <a:lstStyle/>
            <a:p>
              <a:pPr algn="r"/>
              <a:r>
                <a:rPr lang="zh-TW" altLang="zh-TW" sz="3600">
                  <a:solidFill>
                    <a:schemeClr val="bg1">
                      <a:lumMod val="95000"/>
                    </a:schemeClr>
                  </a:solidFill>
                  <a:latin typeface="Source Han Sans TC"/>
                  <a:ea typeface="Source Han Sans TC"/>
                  <a:cs typeface="+mn-ea"/>
                  <a:sym typeface="+mn-lt"/>
                </a:rPr>
                <a:t>95%</a:t>
              </a: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C0DF7B66-5D4B-4AE5-A085-784069917FCA}"/>
              </a:ext>
            </a:extLst>
          </p:cNvPr>
          <p:cNvGrpSpPr/>
          <p:nvPr/>
        </p:nvGrpSpPr>
        <p:grpSpPr>
          <a:xfrm>
            <a:off x="1027096" y="1877546"/>
            <a:ext cx="3696619" cy="1597359"/>
            <a:chOff x="1027094" y="1876484"/>
            <a:chExt cx="3696619" cy="1597359"/>
          </a:xfrm>
        </p:grpSpPr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C6289CDD-56DD-440D-99B1-FBBB86D9742D}"/>
                </a:ext>
              </a:extLst>
            </p:cNvPr>
            <p:cNvGrpSpPr/>
            <p:nvPr/>
          </p:nvGrpSpPr>
          <p:grpSpPr>
            <a:xfrm>
              <a:off x="1027094" y="1876484"/>
              <a:ext cx="1641356" cy="1597359"/>
              <a:chOff x="1863777" y="1617922"/>
              <a:chExt cx="1879172" cy="1828800"/>
            </a:xfrm>
          </p:grpSpPr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93F7C46D-5DB2-4D78-B938-1C8CC23AA48B}"/>
                  </a:ext>
                </a:extLst>
              </p:cNvPr>
              <p:cNvSpPr/>
              <p:nvPr/>
            </p:nvSpPr>
            <p:spPr>
              <a:xfrm>
                <a:off x="1863777" y="1617922"/>
                <a:ext cx="1828800" cy="182880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accent1">
                    <a:lumMod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zh-TW" altLang="zh-TW" sz="1351">
                    <a:solidFill>
                      <a:schemeClr val="bg1">
                        <a:lumMod val="95000"/>
                      </a:schemeClr>
                    </a:solidFill>
                    <a:latin typeface="Source Han Sans TC"/>
                    <a:ea typeface="Source Han Sans TC"/>
                    <a:cs typeface="+mn-ea"/>
                    <a:sym typeface="+mn-lt"/>
                  </a:rPr>
                  <a:t>0.25%</a:t>
                </a:r>
              </a:p>
            </p:txBody>
          </p:sp>
          <p:sp>
            <p:nvSpPr>
              <p:cNvPr id="130" name="弧形 129">
                <a:extLst>
                  <a:ext uri="{FF2B5EF4-FFF2-40B4-BE49-F238E27FC236}">
                    <a16:creationId xmlns:a16="http://schemas.microsoft.com/office/drawing/2014/main" id="{EEC49728-E9F7-407A-B11E-5C419ACD90A5}"/>
                  </a:ext>
                </a:extLst>
              </p:cNvPr>
              <p:cNvSpPr/>
              <p:nvPr/>
            </p:nvSpPr>
            <p:spPr>
              <a:xfrm>
                <a:off x="2065795" y="1819940"/>
                <a:ext cx="1424763" cy="1424763"/>
              </a:xfrm>
              <a:prstGeom prst="arc">
                <a:avLst>
                  <a:gd name="adj1" fmla="val 16200000"/>
                  <a:gd name="adj2" fmla="val 20728475"/>
                </a:avLst>
              </a:prstGeom>
              <a:noFill/>
              <a:ln w="1905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1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7AD9F47E-0878-4EF2-9E68-753EBC5B7044}"/>
                  </a:ext>
                </a:extLst>
              </p:cNvPr>
              <p:cNvSpPr/>
              <p:nvPr/>
            </p:nvSpPr>
            <p:spPr>
              <a:xfrm>
                <a:off x="3620937" y="2262203"/>
                <a:ext cx="122012" cy="12201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1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A407E3BF-25D1-49C5-A2E3-2484AE0ECB5C}"/>
                </a:ext>
              </a:extLst>
            </p:cNvPr>
            <p:cNvGrpSpPr/>
            <p:nvPr/>
          </p:nvGrpSpPr>
          <p:grpSpPr>
            <a:xfrm>
              <a:off x="2615164" y="1927979"/>
              <a:ext cx="2108549" cy="564535"/>
              <a:chOff x="3681943" y="1676878"/>
              <a:chExt cx="2414057" cy="646331"/>
            </a:xfrm>
          </p:grpSpPr>
          <p:cxnSp>
            <p:nvCxnSpPr>
              <p:cNvPr id="127" name="直接连接符 126">
                <a:extLst>
                  <a:ext uri="{FF2B5EF4-FFF2-40B4-BE49-F238E27FC236}">
                    <a16:creationId xmlns:a16="http://schemas.microsoft.com/office/drawing/2014/main" id="{CF0F8C50-5C33-4C3D-9DFF-A1880EF063B7}"/>
                  </a:ext>
                </a:extLst>
              </p:cNvPr>
              <p:cNvCxnSpPr/>
              <p:nvPr/>
            </p:nvCxnSpPr>
            <p:spPr>
              <a:xfrm>
                <a:off x="3681943" y="2323209"/>
                <a:ext cx="2377440" cy="0"/>
              </a:xfrm>
              <a:prstGeom prst="line">
                <a:avLst/>
              </a:prstGeom>
              <a:ln>
                <a:solidFill>
                  <a:srgbClr val="95A5A6"/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文本框 20">
                <a:extLst>
                  <a:ext uri="{FF2B5EF4-FFF2-40B4-BE49-F238E27FC236}">
                    <a16:creationId xmlns:a16="http://schemas.microsoft.com/office/drawing/2014/main" id="{4A39BC51-6A4B-41FC-9F7C-F8FF20B81649}"/>
                  </a:ext>
                </a:extLst>
              </p:cNvPr>
              <p:cNvSpPr txBox="1"/>
              <p:nvPr/>
            </p:nvSpPr>
            <p:spPr>
              <a:xfrm>
                <a:off x="5294499" y="1676878"/>
                <a:ext cx="801501" cy="553998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fontScale="92500" lnSpcReduction="10000"/>
              </a:bodyPr>
              <a:lstStyle/>
              <a:p>
                <a:pPr algn="r"/>
                <a:r>
                  <a:rPr lang="zh-TW" altLang="zh-TW" sz="3600">
                    <a:solidFill>
                      <a:schemeClr val="bg1">
                        <a:lumMod val="95000"/>
                      </a:schemeClr>
                    </a:solidFill>
                    <a:latin typeface="Source Han Sans TC"/>
                    <a:ea typeface="Source Han Sans TC"/>
                    <a:cs typeface="+mn-ea"/>
                    <a:sym typeface="+mn-lt"/>
                  </a:rPr>
                  <a:t>25%</a:t>
                </a:r>
              </a:p>
            </p:txBody>
          </p:sp>
        </p:grp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791525D4-5B09-443C-81A9-BAEDCA81C636}"/>
              </a:ext>
            </a:extLst>
          </p:cNvPr>
          <p:cNvGrpSpPr/>
          <p:nvPr/>
        </p:nvGrpSpPr>
        <p:grpSpPr>
          <a:xfrm>
            <a:off x="1027096" y="4121422"/>
            <a:ext cx="3696619" cy="1597359"/>
            <a:chOff x="1027094" y="4120361"/>
            <a:chExt cx="3696619" cy="1597359"/>
          </a:xfrm>
        </p:grpSpPr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52BCEF4D-3B33-4314-8B09-2E266AD4074A}"/>
                </a:ext>
              </a:extLst>
            </p:cNvPr>
            <p:cNvCxnSpPr/>
            <p:nvPr/>
          </p:nvCxnSpPr>
          <p:spPr>
            <a:xfrm>
              <a:off x="2615164" y="4736392"/>
              <a:ext cx="2076566" cy="0"/>
            </a:xfrm>
            <a:prstGeom prst="line">
              <a:avLst/>
            </a:prstGeom>
            <a:ln>
              <a:solidFill>
                <a:srgbClr val="95A5A6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BC61B8C5-7BA2-4C36-A03B-0AA3852CF58C}"/>
                </a:ext>
              </a:extLst>
            </p:cNvPr>
            <p:cNvGrpSpPr/>
            <p:nvPr/>
          </p:nvGrpSpPr>
          <p:grpSpPr>
            <a:xfrm>
              <a:off x="1027094" y="4120361"/>
              <a:ext cx="1641356" cy="1597359"/>
              <a:chOff x="1863777" y="4186915"/>
              <a:chExt cx="1879172" cy="1828800"/>
            </a:xfrm>
          </p:grpSpPr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1C62D704-8699-4209-B137-3E66997014B9}"/>
                  </a:ext>
                </a:extLst>
              </p:cNvPr>
              <p:cNvSpPr/>
              <p:nvPr/>
            </p:nvSpPr>
            <p:spPr>
              <a:xfrm>
                <a:off x="1863777" y="4186915"/>
                <a:ext cx="1828800" cy="182880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accent3">
                    <a:lumMod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zh-TW" altLang="zh-TW" sz="1351">
                    <a:solidFill>
                      <a:schemeClr val="bg1">
                        <a:lumMod val="95000"/>
                      </a:schemeClr>
                    </a:solidFill>
                    <a:latin typeface="Source Han Sans TC"/>
                    <a:ea typeface="Source Han Sans TC"/>
                    <a:cs typeface="+mn-ea"/>
                    <a:sym typeface="+mn-lt"/>
                  </a:rPr>
                  <a:t>0.55%</a:t>
                </a:r>
              </a:p>
            </p:txBody>
          </p:sp>
          <p:sp>
            <p:nvSpPr>
              <p:cNvPr id="140" name="弧形 139">
                <a:extLst>
                  <a:ext uri="{FF2B5EF4-FFF2-40B4-BE49-F238E27FC236}">
                    <a16:creationId xmlns:a16="http://schemas.microsoft.com/office/drawing/2014/main" id="{9DA1594B-FF2D-4CA7-841B-2853DE1DBA12}"/>
                  </a:ext>
                </a:extLst>
              </p:cNvPr>
              <p:cNvSpPr/>
              <p:nvPr/>
            </p:nvSpPr>
            <p:spPr>
              <a:xfrm>
                <a:off x="2065795" y="4388933"/>
                <a:ext cx="1424763" cy="1424763"/>
              </a:xfrm>
              <a:prstGeom prst="arc">
                <a:avLst>
                  <a:gd name="adj1" fmla="val 16200000"/>
                  <a:gd name="adj2" fmla="val 6289673"/>
                </a:avLst>
              </a:prstGeom>
              <a:noFill/>
              <a:ln w="1905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1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381ED779-A075-452C-ACA4-72753F500B25}"/>
                  </a:ext>
                </a:extLst>
              </p:cNvPr>
              <p:cNvSpPr/>
              <p:nvPr/>
            </p:nvSpPr>
            <p:spPr>
              <a:xfrm>
                <a:off x="3620937" y="4831196"/>
                <a:ext cx="122012" cy="12201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1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35" name="文本框 34">
              <a:extLst>
                <a:ext uri="{FF2B5EF4-FFF2-40B4-BE49-F238E27FC236}">
                  <a16:creationId xmlns:a16="http://schemas.microsoft.com/office/drawing/2014/main" id="{1EC789EF-7AF3-462A-A540-506A4BEDE599}"/>
                </a:ext>
              </a:extLst>
            </p:cNvPr>
            <p:cNvSpPr txBox="1"/>
            <p:nvPr/>
          </p:nvSpPr>
          <p:spPr>
            <a:xfrm>
              <a:off x="4009644" y="4171856"/>
              <a:ext cx="714069" cy="483888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92500" lnSpcReduction="10000"/>
            </a:bodyPr>
            <a:lstStyle/>
            <a:p>
              <a:pPr algn="r"/>
              <a:r>
                <a:rPr lang="zh-TW" altLang="zh-TW" sz="3600">
                  <a:solidFill>
                    <a:schemeClr val="bg1">
                      <a:lumMod val="95000"/>
                    </a:schemeClr>
                  </a:solidFill>
                  <a:latin typeface="Source Han Sans TC"/>
                  <a:ea typeface="Source Han Sans TC"/>
                  <a:cs typeface="+mn-ea"/>
                  <a:sym typeface="+mn-lt"/>
                </a:rPr>
                <a:t>55%</a:t>
              </a:r>
            </a:p>
          </p:txBody>
        </p:sp>
      </p:grpSp>
      <p:sp>
        <p:nvSpPr>
          <p:cNvPr id="44" name="išľíďè">
            <a:extLst>
              <a:ext uri="{FF2B5EF4-FFF2-40B4-BE49-F238E27FC236}">
                <a16:creationId xmlns:a16="http://schemas.microsoft.com/office/drawing/2014/main" id="{C123C1B5-60B1-4542-8EFB-DC6E813E069F}"/>
              </a:ext>
            </a:extLst>
          </p:cNvPr>
          <p:cNvSpPr/>
          <p:nvPr/>
        </p:nvSpPr>
        <p:spPr bwMode="auto">
          <a:xfrm>
            <a:off x="2599335" y="3037604"/>
            <a:ext cx="253664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8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輸入替換內容slidesdocs.com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iSlíďè">
            <a:extLst>
              <a:ext uri="{FF2B5EF4-FFF2-40B4-BE49-F238E27FC236}">
                <a16:creationId xmlns:a16="http://schemas.microsoft.com/office/drawing/2014/main" id="{8D165C06-2B12-4B3C-A428-723D30BD0CEE}"/>
              </a:ext>
            </a:extLst>
          </p:cNvPr>
          <p:cNvSpPr txBox="1"/>
          <p:nvPr/>
        </p:nvSpPr>
        <p:spPr bwMode="auto">
          <a:xfrm>
            <a:off x="3040426" y="2703231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sp>
        <p:nvSpPr>
          <p:cNvPr id="46" name="išľíďè">
            <a:extLst>
              <a:ext uri="{FF2B5EF4-FFF2-40B4-BE49-F238E27FC236}">
                <a16:creationId xmlns:a16="http://schemas.microsoft.com/office/drawing/2014/main" id="{11B8FD0D-9C77-4A50-9998-6769906AA01A}"/>
              </a:ext>
            </a:extLst>
          </p:cNvPr>
          <p:cNvSpPr/>
          <p:nvPr/>
        </p:nvSpPr>
        <p:spPr bwMode="auto">
          <a:xfrm>
            <a:off x="2615165" y="5244456"/>
            <a:ext cx="253664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8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輸入替換內容slidesdocs.com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iSlíďè">
            <a:extLst>
              <a:ext uri="{FF2B5EF4-FFF2-40B4-BE49-F238E27FC236}">
                <a16:creationId xmlns:a16="http://schemas.microsoft.com/office/drawing/2014/main" id="{8BEA6AEC-82CE-4B90-B877-23EBFA36F3D5}"/>
              </a:ext>
            </a:extLst>
          </p:cNvPr>
          <p:cNvSpPr txBox="1"/>
          <p:nvPr/>
        </p:nvSpPr>
        <p:spPr bwMode="auto">
          <a:xfrm>
            <a:off x="3056257" y="4910083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sp>
        <p:nvSpPr>
          <p:cNvPr id="48" name="išľíďè">
            <a:extLst>
              <a:ext uri="{FF2B5EF4-FFF2-40B4-BE49-F238E27FC236}">
                <a16:creationId xmlns:a16="http://schemas.microsoft.com/office/drawing/2014/main" id="{340E6974-AC2F-4D9E-937C-9AD666B48C8D}"/>
              </a:ext>
            </a:extLst>
          </p:cNvPr>
          <p:cNvSpPr/>
          <p:nvPr/>
        </p:nvSpPr>
        <p:spPr bwMode="auto">
          <a:xfrm>
            <a:off x="7883096" y="3037604"/>
            <a:ext cx="253664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8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輸入替換內容slidesdocs.com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iSlíďè">
            <a:extLst>
              <a:ext uri="{FF2B5EF4-FFF2-40B4-BE49-F238E27FC236}">
                <a16:creationId xmlns:a16="http://schemas.microsoft.com/office/drawing/2014/main" id="{673EE9F8-708F-4E86-A8E3-6A8ABEDF44BD}"/>
              </a:ext>
            </a:extLst>
          </p:cNvPr>
          <p:cNvSpPr txBox="1"/>
          <p:nvPr/>
        </p:nvSpPr>
        <p:spPr bwMode="auto">
          <a:xfrm>
            <a:off x="8324187" y="2703231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sp>
        <p:nvSpPr>
          <p:cNvPr id="50" name="išľíďè">
            <a:extLst>
              <a:ext uri="{FF2B5EF4-FFF2-40B4-BE49-F238E27FC236}">
                <a16:creationId xmlns:a16="http://schemas.microsoft.com/office/drawing/2014/main" id="{68163B4F-5C02-4D7A-8BCC-D56B1E9A9B67}"/>
              </a:ext>
            </a:extLst>
          </p:cNvPr>
          <p:cNvSpPr/>
          <p:nvPr/>
        </p:nvSpPr>
        <p:spPr bwMode="auto">
          <a:xfrm>
            <a:off x="7898927" y="5244456"/>
            <a:ext cx="253664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8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輸入替換內容slidesdocs.com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1" name="iSlíďè">
            <a:extLst>
              <a:ext uri="{FF2B5EF4-FFF2-40B4-BE49-F238E27FC236}">
                <a16:creationId xmlns:a16="http://schemas.microsoft.com/office/drawing/2014/main" id="{C59F2900-A888-437B-BC49-4393E88DB4EF}"/>
              </a:ext>
            </a:extLst>
          </p:cNvPr>
          <p:cNvSpPr txBox="1"/>
          <p:nvPr/>
        </p:nvSpPr>
        <p:spPr bwMode="auto">
          <a:xfrm>
            <a:off x="8340018" y="4910083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</p:spTree>
    <p:extLst>
      <p:ext uri="{BB962C8B-B14F-4D97-AF65-F5344CB8AC3E}">
        <p14:creationId xmlns:p14="http://schemas.microsoft.com/office/powerpoint/2010/main" val="3397623286"/>
      </p:ext>
    </p:extLst>
  </p:cSld>
  <p:clrMapOvr>
    <a:masterClrMapping/>
  </p:clrMapOvr>
  <mc:AlternateContent>
    <mc:Choice xmlns:p14="http://schemas.microsoft.com/office/powerpoint/2010/main" Requires="p14">
      <p:transition spd="slow" advClick="0" advTm="2000" p14:dur="1600">
        <p14:prism isInverted="1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  <p:cond evt="onBegin" delay="0">
                          <p:tn val="27"/>
                        </p:cond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  <p:cond evt="onBegin" delay="0">
                          <p:tn val="32"/>
                        </p:cond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  <p:cond evt="onBegin" delay="0">
                          <p:tn val="37"/>
                        </p:cond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  <p:cond evt="onBegin" delay="0">
                          <p:tn val="42"/>
                        </p:cond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  <p:cond evt="onBegin" delay="0">
                          <p:tn val="47"/>
                        </p:cond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  <p:cond evt="onBegin" delay="0">
                          <p:tn val="52"/>
                        </p:cond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  <p:cond evt="onBegin" delay="0">
                          <p:tn val="57"/>
                        </p:cond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  <p:cond evt="onBegin" delay="0">
                          <p:tn val="62"/>
                        </p:cond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cxnSp>
        <p:nvCxnSpPr>
          <p:cNvPr id="31" name="Straight Connector 3"/>
          <p:cNvCxnSpPr/>
          <p:nvPr/>
        </p:nvCxnSpPr>
        <p:spPr>
          <a:xfrm>
            <a:off x="2563303" y="5352039"/>
            <a:ext cx="795168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4"/>
          <p:cNvSpPr/>
          <p:nvPr/>
        </p:nvSpPr>
        <p:spPr>
          <a:xfrm>
            <a:off x="2991463" y="5459452"/>
            <a:ext cx="7187655" cy="598237"/>
          </a:xfrm>
          <a:prstGeom prst="rect">
            <a:avLst/>
          </a:prstGeom>
        </p:spPr>
        <p:txBody>
          <a:bodyPr wrap="square" lIns="68580" tIns="34291" rIns="68580" bIns="34291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11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輸入替換內容slidesdocs.com 輸入替換內容slidesdocs.com 輸入替換內容slidesdocs.com 輸入替換內容slidesdocs.com 輸入替換內容slidesdocs.com</a:t>
            </a:r>
            <a:endParaRPr lang="zh-CN" altLang="en-US" sz="11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  <a:p>
            <a:pPr defTabSz="913742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1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Freeform 63"/>
          <p:cNvSpPr>
            <a:spLocks noEditPoints="1"/>
          </p:cNvSpPr>
          <p:nvPr/>
        </p:nvSpPr>
        <p:spPr bwMode="auto">
          <a:xfrm>
            <a:off x="10323413" y="1777655"/>
            <a:ext cx="636660" cy="651092"/>
          </a:xfrm>
          <a:custGeom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6" name="Group 17"/>
          <p:cNvGrpSpPr/>
          <p:nvPr/>
        </p:nvGrpSpPr>
        <p:grpSpPr>
          <a:xfrm>
            <a:off x="428978" y="1766961"/>
            <a:ext cx="9640863" cy="3384182"/>
            <a:chOff x="0" y="1412054"/>
            <a:chExt cx="10727586" cy="3764489"/>
          </a:xfrm>
        </p:grpSpPr>
        <p:sp>
          <p:nvSpPr>
            <p:cNvPr id="47" name="Right Triangle 64"/>
            <p:cNvSpPr/>
            <p:nvPr/>
          </p:nvSpPr>
          <p:spPr>
            <a:xfrm rot="8100000" flipH="1">
              <a:off x="3695072" y="2009242"/>
              <a:ext cx="320492" cy="320492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8" name="Right Triangle 65"/>
            <p:cNvSpPr/>
            <p:nvPr/>
          </p:nvSpPr>
          <p:spPr>
            <a:xfrm rot="8100000" flipH="1">
              <a:off x="3695072" y="3501213"/>
              <a:ext cx="320492" cy="320492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" name="Right Triangle 66"/>
            <p:cNvSpPr/>
            <p:nvPr/>
          </p:nvSpPr>
          <p:spPr>
            <a:xfrm rot="13500000">
              <a:off x="9140265" y="2768401"/>
              <a:ext cx="320492" cy="32049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0" name="Right Triangle 67"/>
            <p:cNvSpPr/>
            <p:nvPr/>
          </p:nvSpPr>
          <p:spPr>
            <a:xfrm rot="13500000">
              <a:off x="9146988" y="4287453"/>
              <a:ext cx="320492" cy="320492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51" name="Group 16"/>
            <p:cNvGrpSpPr/>
            <p:nvPr/>
          </p:nvGrpSpPr>
          <p:grpSpPr>
            <a:xfrm>
              <a:off x="0" y="1412054"/>
              <a:ext cx="10727586" cy="3764489"/>
              <a:chOff x="0" y="1412054"/>
              <a:chExt cx="10727586" cy="3764489"/>
            </a:xfrm>
          </p:grpSpPr>
          <p:grpSp>
            <p:nvGrpSpPr>
              <p:cNvPr id="52" name="Group 11"/>
              <p:cNvGrpSpPr/>
              <p:nvPr/>
            </p:nvGrpSpPr>
            <p:grpSpPr>
              <a:xfrm>
                <a:off x="3996395" y="1453806"/>
                <a:ext cx="6731191" cy="1290795"/>
                <a:chOff x="3996395" y="1453806"/>
                <a:chExt cx="6731191" cy="1290795"/>
              </a:xfrm>
            </p:grpSpPr>
            <p:grpSp>
              <p:nvGrpSpPr>
                <p:cNvPr id="80" name="Group 12"/>
                <p:cNvGrpSpPr/>
                <p:nvPr/>
              </p:nvGrpSpPr>
              <p:grpSpPr>
                <a:xfrm flipH="1">
                  <a:off x="3996395" y="1453806"/>
                  <a:ext cx="6731191" cy="1290795"/>
                  <a:chOff x="2251867" y="3768352"/>
                  <a:chExt cx="8959212" cy="1718048"/>
                </a:xfrm>
                <a:solidFill>
                  <a:schemeClr val="accent5"/>
                </a:solidFill>
              </p:grpSpPr>
              <p:sp>
                <p:nvSpPr>
                  <p:cNvPr id="82" name="Rectangle 21"/>
                  <p:cNvSpPr/>
                  <p:nvPr/>
                </p:nvSpPr>
                <p:spPr>
                  <a:xfrm>
                    <a:off x="6850964" y="4965895"/>
                    <a:ext cx="3758423" cy="520504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100">
                      <a:solidFill>
                        <a:schemeClr val="bg1">
                          <a:lumMod val="95000"/>
                        </a:schemeClr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3" name="Block Arc 22"/>
                  <p:cNvSpPr/>
                  <p:nvPr/>
                </p:nvSpPr>
                <p:spPr>
                  <a:xfrm rot="5400000">
                    <a:off x="9824283" y="4099604"/>
                    <a:ext cx="1530948" cy="1242644"/>
                  </a:xfrm>
                  <a:prstGeom prst="blockArc">
                    <a:avLst>
                      <a:gd name="adj1" fmla="val 10800000"/>
                      <a:gd name="adj2" fmla="val 56368"/>
                      <a:gd name="adj3" fmla="val 41880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100">
                      <a:solidFill>
                        <a:schemeClr val="bg1">
                          <a:lumMod val="95000"/>
                        </a:schemeClr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4" name="Rectangle 23"/>
                  <p:cNvSpPr/>
                  <p:nvPr/>
                </p:nvSpPr>
                <p:spPr>
                  <a:xfrm>
                    <a:off x="2898984" y="3955451"/>
                    <a:ext cx="7710406" cy="520504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100">
                      <a:solidFill>
                        <a:schemeClr val="bg1">
                          <a:lumMod val="95000"/>
                        </a:schemeClr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5" name="Isosceles Triangle 24"/>
                  <p:cNvSpPr/>
                  <p:nvPr/>
                </p:nvSpPr>
                <p:spPr>
                  <a:xfrm rot="16200000" flipH="1">
                    <a:off x="2128073" y="3892146"/>
                    <a:ext cx="894704" cy="647115"/>
                  </a:xfrm>
                  <a:prstGeom prst="triangl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100">
                      <a:solidFill>
                        <a:schemeClr val="bg1">
                          <a:lumMod val="95000"/>
                        </a:schemeClr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81" name="TextBox 15"/>
                <p:cNvSpPr txBox="1"/>
                <p:nvPr/>
              </p:nvSpPr>
              <p:spPr>
                <a:xfrm>
                  <a:off x="9373475" y="1578986"/>
                  <a:ext cx="605170" cy="34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rmAutofit/>
                </a:bodyPr>
                <a:lstStyle/>
                <a:p>
                  <a:r>
                    <a:rPr lang="zh-TW" altLang="zh-TW" sz="1400" b="1">
                      <a:solidFill>
                        <a:schemeClr val="bg1">
                          <a:lumMod val="95000"/>
                        </a:schemeClr>
                      </a:solidFill>
                      <a:latin typeface="Source Han Sans TC"/>
                      <a:ea typeface="Source Han Sans TC"/>
                      <a:cs typeface="+mn-ea"/>
                      <a:sym typeface="+mn-lt"/>
                    </a:rPr>
                    <a:t>結束</a:t>
                  </a:r>
                  <a:endParaRPr lang="en-GB" sz="1400" b="1">
                    <a:solidFill>
                      <a:schemeClr val="bg1">
                        <a:lumMod val="9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53" name="Group 34"/>
              <p:cNvGrpSpPr/>
              <p:nvPr/>
            </p:nvGrpSpPr>
            <p:grpSpPr>
              <a:xfrm>
                <a:off x="5900354" y="2212965"/>
                <a:ext cx="3277689" cy="1290795"/>
                <a:chOff x="6868106" y="3768351"/>
                <a:chExt cx="4362603" cy="1718048"/>
              </a:xfrm>
              <a:solidFill>
                <a:schemeClr val="accent4"/>
              </a:solidFill>
            </p:grpSpPr>
            <p:sp>
              <p:nvSpPr>
                <p:cNvPr id="76" name="Rectangle 36"/>
                <p:cNvSpPr/>
                <p:nvPr/>
              </p:nvSpPr>
              <p:spPr>
                <a:xfrm>
                  <a:off x="6868106" y="4965896"/>
                  <a:ext cx="3758422" cy="52050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100">
                    <a:solidFill>
                      <a:schemeClr val="bg1">
                        <a:lumMod val="9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7" name="Block Arc 37"/>
                <p:cNvSpPr/>
                <p:nvPr/>
              </p:nvSpPr>
              <p:spPr>
                <a:xfrm rot="5400000">
                  <a:off x="9843913" y="4099603"/>
                  <a:ext cx="1530948" cy="1242644"/>
                </a:xfrm>
                <a:prstGeom prst="blockArc">
                  <a:avLst>
                    <a:gd name="adj1" fmla="val 10800000"/>
                    <a:gd name="adj2" fmla="val 56368"/>
                    <a:gd name="adj3" fmla="val 4188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100">
                    <a:solidFill>
                      <a:schemeClr val="bg1">
                        <a:lumMod val="9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8" name="Rectangle 38"/>
                <p:cNvSpPr/>
                <p:nvPr/>
              </p:nvSpPr>
              <p:spPr>
                <a:xfrm>
                  <a:off x="8711198" y="3955451"/>
                  <a:ext cx="1915330" cy="52050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100">
                    <a:solidFill>
                      <a:schemeClr val="bg1">
                        <a:lumMod val="9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9" name="Isosceles Triangle 39"/>
                <p:cNvSpPr/>
                <p:nvPr/>
              </p:nvSpPr>
              <p:spPr>
                <a:xfrm rot="16200000" flipH="1">
                  <a:off x="7940290" y="3892145"/>
                  <a:ext cx="894703" cy="647115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100">
                    <a:solidFill>
                      <a:schemeClr val="bg1">
                        <a:lumMod val="9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54" name="Group 43"/>
              <p:cNvGrpSpPr/>
              <p:nvPr/>
            </p:nvGrpSpPr>
            <p:grpSpPr>
              <a:xfrm flipH="1">
                <a:off x="3996165" y="2972127"/>
                <a:ext cx="3276053" cy="1290795"/>
                <a:chOff x="6850964" y="3768351"/>
                <a:chExt cx="4360426" cy="1718048"/>
              </a:xfrm>
              <a:solidFill>
                <a:schemeClr val="accent3"/>
              </a:solidFill>
            </p:grpSpPr>
            <p:sp>
              <p:nvSpPr>
                <p:cNvPr id="72" name="Rectangle 45"/>
                <p:cNvSpPr/>
                <p:nvPr/>
              </p:nvSpPr>
              <p:spPr>
                <a:xfrm>
                  <a:off x="6850964" y="4965895"/>
                  <a:ext cx="3758423" cy="520504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100">
                    <a:solidFill>
                      <a:schemeClr val="bg1">
                        <a:lumMod val="9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3" name="Block Arc 46"/>
                <p:cNvSpPr/>
                <p:nvPr/>
              </p:nvSpPr>
              <p:spPr>
                <a:xfrm rot="5400000">
                  <a:off x="9824594" y="4099602"/>
                  <a:ext cx="1530948" cy="1242644"/>
                </a:xfrm>
                <a:prstGeom prst="blockArc">
                  <a:avLst>
                    <a:gd name="adj1" fmla="val 10800000"/>
                    <a:gd name="adj2" fmla="val 56368"/>
                    <a:gd name="adj3" fmla="val 4188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100">
                    <a:solidFill>
                      <a:schemeClr val="bg1">
                        <a:lumMod val="9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4" name="Rectangle 47"/>
                <p:cNvSpPr/>
                <p:nvPr/>
              </p:nvSpPr>
              <p:spPr>
                <a:xfrm>
                  <a:off x="8694057" y="3955451"/>
                  <a:ext cx="1915330" cy="520504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100">
                    <a:solidFill>
                      <a:schemeClr val="bg1">
                        <a:lumMod val="9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5" name="Isosceles Triangle 48"/>
                <p:cNvSpPr/>
                <p:nvPr/>
              </p:nvSpPr>
              <p:spPr>
                <a:xfrm rot="16200000" flipH="1">
                  <a:off x="7923148" y="3892145"/>
                  <a:ext cx="894704" cy="647115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100">
                    <a:solidFill>
                      <a:schemeClr val="bg1">
                        <a:lumMod val="9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55" name="Group 52"/>
              <p:cNvGrpSpPr/>
              <p:nvPr/>
            </p:nvGrpSpPr>
            <p:grpSpPr>
              <a:xfrm>
                <a:off x="5900354" y="3731289"/>
                <a:ext cx="3277689" cy="1290796"/>
                <a:chOff x="6868106" y="3768350"/>
                <a:chExt cx="4362601" cy="1718050"/>
              </a:xfrm>
            </p:grpSpPr>
            <p:sp>
              <p:nvSpPr>
                <p:cNvPr id="68" name="Rectangle 54"/>
                <p:cNvSpPr/>
                <p:nvPr/>
              </p:nvSpPr>
              <p:spPr>
                <a:xfrm>
                  <a:off x="6868106" y="4965895"/>
                  <a:ext cx="3758423" cy="52050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100">
                    <a:solidFill>
                      <a:schemeClr val="bg1">
                        <a:lumMod val="9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9" name="Block Arc 55"/>
                <p:cNvSpPr/>
                <p:nvPr/>
              </p:nvSpPr>
              <p:spPr>
                <a:xfrm rot="5400000">
                  <a:off x="9843911" y="4099604"/>
                  <a:ext cx="1530948" cy="1242644"/>
                </a:xfrm>
                <a:prstGeom prst="blockArc">
                  <a:avLst>
                    <a:gd name="adj1" fmla="val 10800000"/>
                    <a:gd name="adj2" fmla="val 56368"/>
                    <a:gd name="adj3" fmla="val 4188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100">
                    <a:solidFill>
                      <a:schemeClr val="bg1">
                        <a:lumMod val="9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0" name="Rectangle 56"/>
                <p:cNvSpPr/>
                <p:nvPr/>
              </p:nvSpPr>
              <p:spPr>
                <a:xfrm>
                  <a:off x="8711199" y="3955451"/>
                  <a:ext cx="1915330" cy="52050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100">
                    <a:solidFill>
                      <a:schemeClr val="bg1">
                        <a:lumMod val="9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1" name="Isosceles Triangle 57"/>
                <p:cNvSpPr/>
                <p:nvPr/>
              </p:nvSpPr>
              <p:spPr>
                <a:xfrm rot="16200000" flipH="1">
                  <a:off x="7940290" y="3892145"/>
                  <a:ext cx="894704" cy="647114"/>
                </a:xfrm>
                <a:prstGeom prst="triangl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100">
                    <a:solidFill>
                      <a:schemeClr val="bg1">
                        <a:lumMod val="9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56" name="Group 58"/>
              <p:cNvGrpSpPr/>
              <p:nvPr/>
            </p:nvGrpSpPr>
            <p:grpSpPr>
              <a:xfrm>
                <a:off x="0" y="4504339"/>
                <a:ext cx="6339092" cy="672204"/>
                <a:chOff x="0" y="4504339"/>
                <a:chExt cx="6339092" cy="672204"/>
              </a:xfrm>
            </p:grpSpPr>
            <p:grpSp>
              <p:nvGrpSpPr>
                <p:cNvPr id="64" name="Group 59"/>
                <p:cNvGrpSpPr/>
                <p:nvPr/>
              </p:nvGrpSpPr>
              <p:grpSpPr>
                <a:xfrm>
                  <a:off x="0" y="4504339"/>
                  <a:ext cx="6339092" cy="672204"/>
                  <a:chOff x="-1537419" y="5137684"/>
                  <a:chExt cx="8437331" cy="894704"/>
                </a:xfrm>
              </p:grpSpPr>
              <p:sp>
                <p:nvSpPr>
                  <p:cNvPr id="66" name="Rectangle 61"/>
                  <p:cNvSpPr/>
                  <p:nvPr/>
                </p:nvSpPr>
                <p:spPr>
                  <a:xfrm>
                    <a:off x="-1537419" y="5306299"/>
                    <a:ext cx="7790216" cy="520504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100">
                      <a:solidFill>
                        <a:schemeClr val="bg1">
                          <a:lumMod val="95000"/>
                        </a:schemeClr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7" name="Isosceles Triangle 62"/>
                  <p:cNvSpPr/>
                  <p:nvPr/>
                </p:nvSpPr>
                <p:spPr>
                  <a:xfrm rot="5400000">
                    <a:off x="6129003" y="5261478"/>
                    <a:ext cx="894704" cy="647115"/>
                  </a:xfrm>
                  <a:prstGeom prst="triangle">
                    <a:avLst/>
                  </a:prstGeom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100">
                      <a:solidFill>
                        <a:schemeClr val="bg1">
                          <a:lumMod val="95000"/>
                        </a:schemeClr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65" name="TextBox 60"/>
                <p:cNvSpPr txBox="1"/>
                <p:nvPr/>
              </p:nvSpPr>
              <p:spPr>
                <a:xfrm>
                  <a:off x="868379" y="4640384"/>
                  <a:ext cx="826856" cy="34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rmAutofit/>
                </a:bodyPr>
                <a:lstStyle/>
                <a:p>
                  <a:r>
                    <a:rPr lang="zh-TW" altLang="zh-TW" sz="1400" b="1">
                      <a:solidFill>
                        <a:schemeClr val="bg1">
                          <a:lumMod val="95000"/>
                        </a:schemeClr>
                      </a:solidFill>
                      <a:latin typeface="Source Han Sans TC"/>
                      <a:ea typeface="Source Han Sans TC"/>
                      <a:cs typeface="+mn-ea"/>
                      <a:sym typeface="+mn-lt"/>
                    </a:rPr>
                    <a:t>START</a:t>
                  </a:r>
                  <a:endParaRPr lang="en-GB" sz="1400" b="1">
                    <a:solidFill>
                      <a:schemeClr val="bg1">
                        <a:lumMod val="9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7" name="Oval 51"/>
              <p:cNvSpPr/>
              <p:nvPr/>
            </p:nvSpPr>
            <p:spPr>
              <a:xfrm>
                <a:off x="8617775" y="1412054"/>
                <a:ext cx="755703" cy="755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8" name="Oval 53"/>
              <p:cNvSpPr/>
              <p:nvPr/>
            </p:nvSpPr>
            <p:spPr>
              <a:xfrm>
                <a:off x="8711740" y="1504109"/>
                <a:ext cx="567771" cy="56777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9" name="Freeform 70"/>
              <p:cNvSpPr/>
              <p:nvPr/>
            </p:nvSpPr>
            <p:spPr bwMode="auto">
              <a:xfrm>
                <a:off x="8865714" y="1642032"/>
                <a:ext cx="277795" cy="288100"/>
              </a:xfrm>
              <a:custGeom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0" name="Rectangle 14"/>
              <p:cNvSpPr/>
              <p:nvPr/>
            </p:nvSpPr>
            <p:spPr>
              <a:xfrm>
                <a:off x="4876140" y="1622511"/>
                <a:ext cx="1233176" cy="410932"/>
              </a:xfrm>
              <a:prstGeom prst="rect">
                <a:avLst/>
              </a:prstGeom>
            </p:spPr>
            <p:txBody>
              <a:bodyPr wrap="none">
                <a:norm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TW" altLang="zh-TW">
                    <a:solidFill>
                      <a:schemeClr val="bg1">
                        <a:lumMod val="95000"/>
                      </a:schemeClr>
                    </a:solidFill>
                    <a:latin typeface="Source Han Sans TC"/>
                    <a:ea typeface="Source Han Sans TC"/>
                    <a:cs typeface="+mn-ea"/>
                    <a:sym typeface="+mn-lt"/>
                  </a:rPr>
                  <a:t>新增標題</a:t>
                </a:r>
                <a:endParaRPr lang="en-US" altLang="zh-CN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1" name="Rectangle 71"/>
              <p:cNvSpPr/>
              <p:nvPr/>
            </p:nvSpPr>
            <p:spPr>
              <a:xfrm>
                <a:off x="6850112" y="4655017"/>
                <a:ext cx="1233176" cy="410932"/>
              </a:xfrm>
              <a:prstGeom prst="rect">
                <a:avLst/>
              </a:prstGeom>
            </p:spPr>
            <p:txBody>
              <a:bodyPr wrap="none">
                <a:norm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TW" altLang="zh-TW">
                    <a:solidFill>
                      <a:schemeClr val="bg1">
                        <a:lumMod val="95000"/>
                      </a:schemeClr>
                    </a:solidFill>
                    <a:latin typeface="Source Han Sans TC"/>
                    <a:ea typeface="Source Han Sans TC"/>
                    <a:cs typeface="+mn-ea"/>
                    <a:sym typeface="+mn-lt"/>
                  </a:rPr>
                  <a:t>新增標題</a:t>
                </a:r>
                <a:endParaRPr lang="en-US" altLang="zh-CN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2" name="Rectangle 72"/>
              <p:cNvSpPr/>
              <p:nvPr/>
            </p:nvSpPr>
            <p:spPr>
              <a:xfrm>
                <a:off x="6984289" y="3139561"/>
                <a:ext cx="1233176" cy="410932"/>
              </a:xfrm>
              <a:prstGeom prst="rect">
                <a:avLst/>
              </a:prstGeom>
            </p:spPr>
            <p:txBody>
              <a:bodyPr wrap="none">
                <a:norm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TW" altLang="zh-TW">
                    <a:solidFill>
                      <a:schemeClr val="bg1">
                        <a:lumMod val="95000"/>
                      </a:schemeClr>
                    </a:solidFill>
                    <a:latin typeface="Source Han Sans TC"/>
                    <a:ea typeface="Source Han Sans TC"/>
                    <a:cs typeface="+mn-ea"/>
                    <a:sym typeface="+mn-lt"/>
                  </a:rPr>
                  <a:t>新增標題</a:t>
                </a:r>
                <a:endParaRPr lang="en-US" altLang="zh-CN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3" name="Rectangle 73"/>
              <p:cNvSpPr/>
              <p:nvPr/>
            </p:nvSpPr>
            <p:spPr>
              <a:xfrm>
                <a:off x="4886641" y="3887528"/>
                <a:ext cx="1233176" cy="410932"/>
              </a:xfrm>
              <a:prstGeom prst="rect">
                <a:avLst/>
              </a:prstGeom>
            </p:spPr>
            <p:txBody>
              <a:bodyPr wrap="none">
                <a:norm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TW" altLang="zh-TW">
                    <a:solidFill>
                      <a:schemeClr val="bg1">
                        <a:lumMod val="95000"/>
                      </a:schemeClr>
                    </a:solidFill>
                    <a:latin typeface="Source Han Sans TC"/>
                    <a:ea typeface="Source Han Sans TC"/>
                    <a:cs typeface="+mn-ea"/>
                    <a:sym typeface="+mn-lt"/>
                  </a:rPr>
                  <a:t>新增標題</a:t>
                </a:r>
                <a:endParaRPr lang="en-US" altLang="zh-CN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86" name="išľíďè">
            <a:extLst>
              <a:ext uri="{FF2B5EF4-FFF2-40B4-BE49-F238E27FC236}">
                <a16:creationId xmlns:a16="http://schemas.microsoft.com/office/drawing/2014/main" id="{2E8EF3F1-DBFA-460E-8ACA-77DF7E28529C}"/>
              </a:ext>
            </a:extLst>
          </p:cNvPr>
          <p:cNvSpPr/>
          <p:nvPr/>
        </p:nvSpPr>
        <p:spPr bwMode="auto">
          <a:xfrm>
            <a:off x="1104763" y="2486960"/>
            <a:ext cx="253664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8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輸入替換內容slidesdocs.com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7" name="iSlíďè">
            <a:extLst>
              <a:ext uri="{FF2B5EF4-FFF2-40B4-BE49-F238E27FC236}">
                <a16:creationId xmlns:a16="http://schemas.microsoft.com/office/drawing/2014/main" id="{85A65073-27A4-48F6-8304-3B037BC162B0}"/>
              </a:ext>
            </a:extLst>
          </p:cNvPr>
          <p:cNvSpPr txBox="1"/>
          <p:nvPr/>
        </p:nvSpPr>
        <p:spPr bwMode="auto">
          <a:xfrm>
            <a:off x="1545854" y="2152587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sp>
        <p:nvSpPr>
          <p:cNvPr id="88" name="išľíďè">
            <a:extLst>
              <a:ext uri="{FF2B5EF4-FFF2-40B4-BE49-F238E27FC236}">
                <a16:creationId xmlns:a16="http://schemas.microsoft.com/office/drawing/2014/main" id="{0812C6A6-B133-4B36-9C77-9CAC3FBDC937}"/>
              </a:ext>
            </a:extLst>
          </p:cNvPr>
          <p:cNvSpPr/>
          <p:nvPr/>
        </p:nvSpPr>
        <p:spPr bwMode="auto">
          <a:xfrm>
            <a:off x="1109092" y="3633401"/>
            <a:ext cx="253664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8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輸入替換內容slidesdocs.com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9" name="iSlíďè">
            <a:extLst>
              <a:ext uri="{FF2B5EF4-FFF2-40B4-BE49-F238E27FC236}">
                <a16:creationId xmlns:a16="http://schemas.microsoft.com/office/drawing/2014/main" id="{9859C7E2-1808-491C-8B59-C069B0515AC5}"/>
              </a:ext>
            </a:extLst>
          </p:cNvPr>
          <p:cNvSpPr txBox="1"/>
          <p:nvPr/>
        </p:nvSpPr>
        <p:spPr bwMode="auto">
          <a:xfrm>
            <a:off x="1550183" y="3299027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sp>
        <p:nvSpPr>
          <p:cNvPr id="90" name="išľíďè">
            <a:extLst>
              <a:ext uri="{FF2B5EF4-FFF2-40B4-BE49-F238E27FC236}">
                <a16:creationId xmlns:a16="http://schemas.microsoft.com/office/drawing/2014/main" id="{0AB85E1C-ADA1-47C8-829A-9BD9F9205B62}"/>
              </a:ext>
            </a:extLst>
          </p:cNvPr>
          <p:cNvSpPr/>
          <p:nvPr/>
        </p:nvSpPr>
        <p:spPr bwMode="auto">
          <a:xfrm>
            <a:off x="9135040" y="3132744"/>
            <a:ext cx="253664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8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輸入替換內容slidesdocs.com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1" name="iSlíďè">
            <a:extLst>
              <a:ext uri="{FF2B5EF4-FFF2-40B4-BE49-F238E27FC236}">
                <a16:creationId xmlns:a16="http://schemas.microsoft.com/office/drawing/2014/main" id="{D90B9BDB-FD7C-4051-AC44-CDD524A9A7C4}"/>
              </a:ext>
            </a:extLst>
          </p:cNvPr>
          <p:cNvSpPr txBox="1"/>
          <p:nvPr/>
        </p:nvSpPr>
        <p:spPr bwMode="auto">
          <a:xfrm>
            <a:off x="9576131" y="2798371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sp>
        <p:nvSpPr>
          <p:cNvPr id="92" name="išľíďè">
            <a:extLst>
              <a:ext uri="{FF2B5EF4-FFF2-40B4-BE49-F238E27FC236}">
                <a16:creationId xmlns:a16="http://schemas.microsoft.com/office/drawing/2014/main" id="{C72DC8A5-9DD7-4616-B8EB-0A425063B14F}"/>
              </a:ext>
            </a:extLst>
          </p:cNvPr>
          <p:cNvSpPr/>
          <p:nvPr/>
        </p:nvSpPr>
        <p:spPr bwMode="auto">
          <a:xfrm>
            <a:off x="9139371" y="4279185"/>
            <a:ext cx="253664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8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輸入替換內容slidesdocs.com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3" name="iSlíďè">
            <a:extLst>
              <a:ext uri="{FF2B5EF4-FFF2-40B4-BE49-F238E27FC236}">
                <a16:creationId xmlns:a16="http://schemas.microsoft.com/office/drawing/2014/main" id="{3F52DE6A-6638-4D74-8627-622E8C20791D}"/>
              </a:ext>
            </a:extLst>
          </p:cNvPr>
          <p:cNvSpPr txBox="1"/>
          <p:nvPr/>
        </p:nvSpPr>
        <p:spPr bwMode="auto">
          <a:xfrm>
            <a:off x="9580462" y="3944811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</p:spTree>
    <p:extLst>
      <p:ext uri="{BB962C8B-B14F-4D97-AF65-F5344CB8AC3E}">
        <p14:creationId xmlns:p14="http://schemas.microsoft.com/office/powerpoint/2010/main" val="1638765862"/>
      </p:ext>
    </p:extLst>
  </p:cSld>
  <p:clrMapOvr>
    <a:masterClrMapping/>
  </p:clrMapOvr>
  <mc:AlternateContent>
    <mc:Choice xmlns:p14="http://schemas.microsoft.com/office/powerpoint/2010/main" Requires="p14">
      <p:transition spd="slow" advClick="0" advTm="2000" p14:dur="1600">
        <p14:prism isInverted="1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  <p:cond evt="onBegin" delay="0">
                          <p:tn val="27"/>
                        </p:cond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  <p:cond evt="onBegin" delay="0">
                          <p:tn val="32"/>
                        </p:cond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  <p:cond evt="onBegin" delay="0">
                          <p:tn val="37"/>
                        </p:cond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  <p:cond evt="onBegin" delay="0">
                          <p:tn val="42"/>
                        </p:cond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  <p:cond evt="onBegin" delay="0">
                          <p:tn val="47"/>
                        </p:cond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  <p:cond evt="onBegin" delay="0">
                          <p:tn val="52"/>
                        </p:cond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  <p:cond evt="onBegin" delay="0">
                          <p:tn val="57"/>
                        </p:cond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2" name="išľíďè">
            <a:extLst>
              <a:ext uri="{FF2B5EF4-FFF2-40B4-BE49-F238E27FC236}">
                <a16:creationId xmlns:a16="http://schemas.microsoft.com/office/drawing/2014/main" id="{F94C37F9-990C-48F8-910E-0A9D78A25D08}"/>
              </a:ext>
            </a:extLst>
          </p:cNvPr>
          <p:cNvSpPr/>
          <p:nvPr/>
        </p:nvSpPr>
        <p:spPr bwMode="auto">
          <a:xfrm>
            <a:off x="1470669" y="2010457"/>
            <a:ext cx="5668655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12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3" name="iSlíďè">
            <a:extLst>
              <a:ext uri="{FF2B5EF4-FFF2-40B4-BE49-F238E27FC236}">
                <a16:creationId xmlns:a16="http://schemas.microsoft.com/office/drawing/2014/main" id="{BC6D3A7D-2BE1-4F37-B177-B089CCDEFD0C}"/>
              </a:ext>
            </a:extLst>
          </p:cNvPr>
          <p:cNvSpPr txBox="1"/>
          <p:nvPr/>
        </p:nvSpPr>
        <p:spPr bwMode="auto">
          <a:xfrm>
            <a:off x="1466886" y="1659261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sp>
        <p:nvSpPr>
          <p:cNvPr id="84" name="išľíďè">
            <a:extLst>
              <a:ext uri="{FF2B5EF4-FFF2-40B4-BE49-F238E27FC236}">
                <a16:creationId xmlns:a16="http://schemas.microsoft.com/office/drawing/2014/main" id="{AEDA1037-CE23-4CD1-9DC3-DD259F7CD207}"/>
              </a:ext>
            </a:extLst>
          </p:cNvPr>
          <p:cNvSpPr/>
          <p:nvPr/>
        </p:nvSpPr>
        <p:spPr bwMode="auto">
          <a:xfrm>
            <a:off x="1466887" y="2911913"/>
            <a:ext cx="5668655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12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5" name="iSlíďè">
            <a:extLst>
              <a:ext uri="{FF2B5EF4-FFF2-40B4-BE49-F238E27FC236}">
                <a16:creationId xmlns:a16="http://schemas.microsoft.com/office/drawing/2014/main" id="{D86C9645-410D-415C-BFD8-82EA0A98D963}"/>
              </a:ext>
            </a:extLst>
          </p:cNvPr>
          <p:cNvSpPr txBox="1"/>
          <p:nvPr/>
        </p:nvSpPr>
        <p:spPr bwMode="auto">
          <a:xfrm>
            <a:off x="1463106" y="2560715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sp>
        <p:nvSpPr>
          <p:cNvPr id="86" name="išľíďè">
            <a:extLst>
              <a:ext uri="{FF2B5EF4-FFF2-40B4-BE49-F238E27FC236}">
                <a16:creationId xmlns:a16="http://schemas.microsoft.com/office/drawing/2014/main" id="{5AD69870-A4C6-473E-9674-C54D8F8809FF}"/>
              </a:ext>
            </a:extLst>
          </p:cNvPr>
          <p:cNvSpPr/>
          <p:nvPr/>
        </p:nvSpPr>
        <p:spPr bwMode="auto">
          <a:xfrm>
            <a:off x="1466887" y="3693048"/>
            <a:ext cx="5668655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12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7" name="iSlíďè">
            <a:extLst>
              <a:ext uri="{FF2B5EF4-FFF2-40B4-BE49-F238E27FC236}">
                <a16:creationId xmlns:a16="http://schemas.microsoft.com/office/drawing/2014/main" id="{423EF289-F8E0-468B-B558-F735DB4B2CB1}"/>
              </a:ext>
            </a:extLst>
          </p:cNvPr>
          <p:cNvSpPr txBox="1"/>
          <p:nvPr/>
        </p:nvSpPr>
        <p:spPr bwMode="auto">
          <a:xfrm>
            <a:off x="1463106" y="3341851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sp>
        <p:nvSpPr>
          <p:cNvPr id="88" name="išľíďè">
            <a:extLst>
              <a:ext uri="{FF2B5EF4-FFF2-40B4-BE49-F238E27FC236}">
                <a16:creationId xmlns:a16="http://schemas.microsoft.com/office/drawing/2014/main" id="{0F0CD294-C316-4E7E-9462-FD358EB4F836}"/>
              </a:ext>
            </a:extLst>
          </p:cNvPr>
          <p:cNvSpPr/>
          <p:nvPr/>
        </p:nvSpPr>
        <p:spPr bwMode="auto">
          <a:xfrm>
            <a:off x="1455935" y="4496461"/>
            <a:ext cx="5668655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12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9" name="iSlíďè">
            <a:extLst>
              <a:ext uri="{FF2B5EF4-FFF2-40B4-BE49-F238E27FC236}">
                <a16:creationId xmlns:a16="http://schemas.microsoft.com/office/drawing/2014/main" id="{E4685090-9BAC-4AC5-A521-495FE5259B25}"/>
              </a:ext>
            </a:extLst>
          </p:cNvPr>
          <p:cNvSpPr txBox="1"/>
          <p:nvPr/>
        </p:nvSpPr>
        <p:spPr bwMode="auto">
          <a:xfrm>
            <a:off x="1452154" y="4145263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sp>
        <p:nvSpPr>
          <p:cNvPr id="90" name="išľíďè">
            <a:extLst>
              <a:ext uri="{FF2B5EF4-FFF2-40B4-BE49-F238E27FC236}">
                <a16:creationId xmlns:a16="http://schemas.microsoft.com/office/drawing/2014/main" id="{64D7D6BA-11A9-4E87-9510-A7E5C17FB878}"/>
              </a:ext>
            </a:extLst>
          </p:cNvPr>
          <p:cNvSpPr/>
          <p:nvPr/>
        </p:nvSpPr>
        <p:spPr bwMode="auto">
          <a:xfrm>
            <a:off x="1441786" y="5233637"/>
            <a:ext cx="5668655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12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1" name="iSlíďè">
            <a:extLst>
              <a:ext uri="{FF2B5EF4-FFF2-40B4-BE49-F238E27FC236}">
                <a16:creationId xmlns:a16="http://schemas.microsoft.com/office/drawing/2014/main" id="{EF8C69DD-3FB6-4637-808F-796F7A344321}"/>
              </a:ext>
            </a:extLst>
          </p:cNvPr>
          <p:cNvSpPr txBox="1"/>
          <p:nvPr/>
        </p:nvSpPr>
        <p:spPr bwMode="auto">
          <a:xfrm>
            <a:off x="1438003" y="4882439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FF65BD42-4EEA-4388-AB5D-97FF520DC3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6470235"/>
              </p:ext>
            </p:extLst>
          </p:nvPr>
        </p:nvGraphicFramePr>
        <p:xfrm>
          <a:off x="4154310" y="840502"/>
          <a:ext cx="7394223" cy="5257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  <p:extLst>
      <p:ext uri="{BB962C8B-B14F-4D97-AF65-F5344CB8AC3E}">
        <p14:creationId xmlns:p14="http://schemas.microsoft.com/office/powerpoint/2010/main" val="1771468790"/>
      </p:ext>
    </p:extLst>
  </p:cSld>
  <p:clrMapOvr>
    <a:masterClrMapping/>
  </p:clrMapOvr>
  <mc:AlternateContent>
    <mc:Choice xmlns:p14="http://schemas.microsoft.com/office/powerpoint/2010/main" Requires="p14">
      <p:transition spd="slow" advClick="0" advTm="2000" p14:dur="1600">
        <p14:prism isInverted="1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52F862A-C870-4A90-B677-C47E72238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19"/>
          <a:stretch>
            <a:fillRect/>
          </a:stretch>
        </p:blipFill>
        <p:spPr>
          <a:xfrm>
            <a:off x="5581000" y="827425"/>
            <a:ext cx="6205413" cy="488244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A74F7FFD-4C57-4C88-8C6B-0EA4B2131FE4}"/>
              </a:ext>
            </a:extLst>
          </p:cNvPr>
          <p:cNvSpPr/>
          <p:nvPr/>
        </p:nvSpPr>
        <p:spPr>
          <a:xfrm>
            <a:off x="405587" y="382612"/>
            <a:ext cx="11380828" cy="6006899"/>
          </a:xfrm>
          <a:prstGeom prst="rect">
            <a:avLst/>
          </a:prstGeom>
          <a:noFill/>
          <a:ln w="57150">
            <a:solidFill>
              <a:srgbClr val="0589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AF9342E-5B2B-44CC-BB70-8E7D2EBD3835}"/>
              </a:ext>
            </a:extLst>
          </p:cNvPr>
          <p:cNvSpPr txBox="1"/>
          <p:nvPr/>
        </p:nvSpPr>
        <p:spPr>
          <a:xfrm>
            <a:off x="866028" y="800572"/>
            <a:ext cx="3085083" cy="8534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TW" altLang="zh-TW" sz="50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第03部分</a:t>
            </a:r>
            <a:endParaRPr lang="zh-CN" altLang="en-US" sz="50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F9D182A-3813-4371-BA9D-0886EF59218E}"/>
              </a:ext>
            </a:extLst>
          </p:cNvPr>
          <p:cNvSpPr txBox="1"/>
          <p:nvPr/>
        </p:nvSpPr>
        <p:spPr>
          <a:xfrm>
            <a:off x="1730047" y="3591181"/>
            <a:ext cx="3992403" cy="8534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zh-TW" sz="50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輸入標題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2D848A-A973-4729-92DC-DCDF43F967C7}"/>
              </a:ext>
            </a:extLst>
          </p:cNvPr>
          <p:cNvSpPr/>
          <p:nvPr/>
        </p:nvSpPr>
        <p:spPr>
          <a:xfrm>
            <a:off x="1568663" y="4553134"/>
            <a:ext cx="4315169" cy="39624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zh-TW" altLang="zh-TW" sz="2000" spc="788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公司簡介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149E966-73FF-4037-9C38-C7B2F1F7E482}"/>
              </a:ext>
            </a:extLst>
          </p:cNvPr>
          <p:cNvSpPr txBox="1"/>
          <p:nvPr/>
        </p:nvSpPr>
        <p:spPr>
          <a:xfrm>
            <a:off x="654265" y="5366865"/>
            <a:ext cx="5441735" cy="27432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00000"/>
              </a:lnSpc>
            </a:pPr>
            <a:r>
              <a:rPr lang="zh-TW" altLang="zh-TW" sz="1200">
                <a:solidFill>
                  <a:srgbClr val="10131A"/>
                </a:solidFill>
                <a:latin typeface="Source Han Sans TC"/>
                <a:ea typeface="Source Han Sans TC"/>
                <a:cs typeface="+mn-ea"/>
                <a:sym typeface="+mn-lt"/>
              </a:rPr>
              <a:t>使用者可以在投影機或電腦上進行演示，也可以將簡報列印成影片</a:t>
            </a:r>
          </a:p>
        </p:txBody>
      </p:sp>
    </p:spTree>
    <p:extLst>
      <p:ext uri="{BB962C8B-B14F-4D97-AF65-F5344CB8AC3E}">
        <p14:creationId xmlns:p14="http://schemas.microsoft.com/office/powerpoint/2010/main" val="3658526396"/>
      </p:ext>
    </p:extLst>
  </p:cSld>
  <p:clrMapOvr>
    <a:masterClrMapping/>
  </p:clrMapOvr>
  <mc:AlternateContent>
    <mc:Choice xmlns:p15="http://schemas.microsoft.com/office/powerpoint/2012/main" Requires="p15">
      <p:transition advClick="0" advTm="2000" p14:dur="250">
        <p15:prstTrans prst="wind"/>
      </p:transition>
    </mc:Choice>
    <mc:Fallback>
      <p:transition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9" name="5fdf9a82-c279-460a-a0ae-4c6c6900a864">
            <a:extLst>
              <a:ext uri="{FF2B5EF4-FFF2-40B4-BE49-F238E27FC236}">
                <a16:creationId xmlns:a16="http://schemas.microsoft.com/office/drawing/2014/main" id="{FF9ACFFE-772B-4AFA-A5D3-AEA7A070D5F8}"/>
              </a:ext>
            </a:extLst>
          </p:cNvPr>
          <p:cNvGrpSpPr>
            <a:grpSpLocks noChangeAspect="1"/>
          </p:cNvGrpSpPr>
          <p:nvPr/>
        </p:nvGrpSpPr>
        <p:grpSpPr>
          <a:xfrm>
            <a:off x="2083567" y="1912457"/>
            <a:ext cx="8876972" cy="3796969"/>
            <a:chOff x="1482434" y="1691263"/>
            <a:chExt cx="8876972" cy="3796969"/>
          </a:xfrm>
        </p:grpSpPr>
        <p:grpSp>
          <p:nvGrpSpPr>
            <p:cNvPr id="32" name="Group 30">
              <a:extLst>
                <a:ext uri="{FF2B5EF4-FFF2-40B4-BE49-F238E27FC236}">
                  <a16:creationId xmlns:a16="http://schemas.microsoft.com/office/drawing/2014/main" id="{AE71B4F7-2EE7-44AC-A6AD-8DD4E632F4CA}"/>
                </a:ext>
              </a:extLst>
            </p:cNvPr>
            <p:cNvGrpSpPr/>
            <p:nvPr/>
          </p:nvGrpSpPr>
          <p:grpSpPr>
            <a:xfrm>
              <a:off x="3954040" y="2108497"/>
              <a:ext cx="672715" cy="360266"/>
              <a:chOff x="3246637" y="2558266"/>
              <a:chExt cx="883575" cy="616450"/>
            </a:xfrm>
          </p:grpSpPr>
          <p:sp>
            <p:nvSpPr>
              <p:cNvPr id="55" name="Arrow: Chevron 31">
                <a:extLst>
                  <a:ext uri="{FF2B5EF4-FFF2-40B4-BE49-F238E27FC236}">
                    <a16:creationId xmlns:a16="http://schemas.microsoft.com/office/drawing/2014/main" id="{6338D41F-9967-4598-A63B-BB78824D3DDC}"/>
                  </a:ext>
                </a:extLst>
              </p:cNvPr>
              <p:cNvSpPr/>
              <p:nvPr/>
            </p:nvSpPr>
            <p:spPr>
              <a:xfrm>
                <a:off x="3246637" y="2558266"/>
                <a:ext cx="400692" cy="616450"/>
              </a:xfrm>
              <a:prstGeom prst="chevron">
                <a:avLst>
                  <a:gd name="adj" fmla="val 60145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1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6" name="Arrow: Chevron 32">
                <a:extLst>
                  <a:ext uri="{FF2B5EF4-FFF2-40B4-BE49-F238E27FC236}">
                    <a16:creationId xmlns:a16="http://schemas.microsoft.com/office/drawing/2014/main" id="{38CAD615-7265-4A9C-AE8D-6D9DE8077E5D}"/>
                  </a:ext>
                </a:extLst>
              </p:cNvPr>
              <p:cNvSpPr/>
              <p:nvPr/>
            </p:nvSpPr>
            <p:spPr>
              <a:xfrm>
                <a:off x="3488077" y="2558266"/>
                <a:ext cx="400692" cy="616450"/>
              </a:xfrm>
              <a:prstGeom prst="chevron">
                <a:avLst>
                  <a:gd name="adj" fmla="val 60145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1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7" name="Arrow: Chevron 33">
                <a:extLst>
                  <a:ext uri="{FF2B5EF4-FFF2-40B4-BE49-F238E27FC236}">
                    <a16:creationId xmlns:a16="http://schemas.microsoft.com/office/drawing/2014/main" id="{7B58C00F-40CD-4ADC-8708-28C8B6ECAC59}"/>
                  </a:ext>
                </a:extLst>
              </p:cNvPr>
              <p:cNvSpPr/>
              <p:nvPr/>
            </p:nvSpPr>
            <p:spPr>
              <a:xfrm>
                <a:off x="3729520" y="2558266"/>
                <a:ext cx="400692" cy="616450"/>
              </a:xfrm>
              <a:prstGeom prst="chevron">
                <a:avLst>
                  <a:gd name="adj" fmla="val 6014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1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33" name="Group 34">
              <a:extLst>
                <a:ext uri="{FF2B5EF4-FFF2-40B4-BE49-F238E27FC236}">
                  <a16:creationId xmlns:a16="http://schemas.microsoft.com/office/drawing/2014/main" id="{45FCC90C-BC32-4F30-B746-E1C93851F24C}"/>
                </a:ext>
              </a:extLst>
            </p:cNvPr>
            <p:cNvGrpSpPr/>
            <p:nvPr/>
          </p:nvGrpSpPr>
          <p:grpSpPr>
            <a:xfrm>
              <a:off x="7601801" y="2108497"/>
              <a:ext cx="672715" cy="360266"/>
              <a:chOff x="3246637" y="2558266"/>
              <a:chExt cx="883575" cy="616450"/>
            </a:xfrm>
          </p:grpSpPr>
          <p:sp>
            <p:nvSpPr>
              <p:cNvPr id="52" name="Arrow: Chevron 35">
                <a:extLst>
                  <a:ext uri="{FF2B5EF4-FFF2-40B4-BE49-F238E27FC236}">
                    <a16:creationId xmlns:a16="http://schemas.microsoft.com/office/drawing/2014/main" id="{55226E54-A779-4D02-ACDE-E22D930BF1D6}"/>
                  </a:ext>
                </a:extLst>
              </p:cNvPr>
              <p:cNvSpPr/>
              <p:nvPr/>
            </p:nvSpPr>
            <p:spPr>
              <a:xfrm>
                <a:off x="3246637" y="2558266"/>
                <a:ext cx="400692" cy="616450"/>
              </a:xfrm>
              <a:prstGeom prst="chevron">
                <a:avLst>
                  <a:gd name="adj" fmla="val 60145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1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3" name="Arrow: Chevron 36">
                <a:extLst>
                  <a:ext uri="{FF2B5EF4-FFF2-40B4-BE49-F238E27FC236}">
                    <a16:creationId xmlns:a16="http://schemas.microsoft.com/office/drawing/2014/main" id="{5808CF8A-00E8-42D6-A168-B22A06423155}"/>
                  </a:ext>
                </a:extLst>
              </p:cNvPr>
              <p:cNvSpPr/>
              <p:nvPr/>
            </p:nvSpPr>
            <p:spPr>
              <a:xfrm>
                <a:off x="3488077" y="2558266"/>
                <a:ext cx="400692" cy="616450"/>
              </a:xfrm>
              <a:prstGeom prst="chevron">
                <a:avLst>
                  <a:gd name="adj" fmla="val 60145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1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4" name="Arrow: Chevron 37">
                <a:extLst>
                  <a:ext uri="{FF2B5EF4-FFF2-40B4-BE49-F238E27FC236}">
                    <a16:creationId xmlns:a16="http://schemas.microsoft.com/office/drawing/2014/main" id="{5A7DEFC1-1EF1-461D-9F01-26B90B3F86E1}"/>
                  </a:ext>
                </a:extLst>
              </p:cNvPr>
              <p:cNvSpPr/>
              <p:nvPr/>
            </p:nvSpPr>
            <p:spPr>
              <a:xfrm>
                <a:off x="3729520" y="2558266"/>
                <a:ext cx="400692" cy="616450"/>
              </a:xfrm>
              <a:prstGeom prst="chevron">
                <a:avLst>
                  <a:gd name="adj" fmla="val 6014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1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5" name="Rectangle 40">
              <a:extLst>
                <a:ext uri="{FF2B5EF4-FFF2-40B4-BE49-F238E27FC236}">
                  <a16:creationId xmlns:a16="http://schemas.microsoft.com/office/drawing/2014/main" id="{F86BDB6A-7A21-467C-A5F6-E6CDCB1B82E9}"/>
                </a:ext>
              </a:extLst>
            </p:cNvPr>
            <p:cNvSpPr/>
            <p:nvPr/>
          </p:nvSpPr>
          <p:spPr>
            <a:xfrm>
              <a:off x="4487915" y="3395582"/>
              <a:ext cx="3297708" cy="3717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>
                <a:buClr>
                  <a:prstClr val="white"/>
                </a:buClr>
                <a:defRPr/>
              </a:pPr>
              <a:endParaRPr lang="zh-CN" altLang="en-US" sz="1400" b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Rectangle 43">
              <a:extLst>
                <a:ext uri="{FF2B5EF4-FFF2-40B4-BE49-F238E27FC236}">
                  <a16:creationId xmlns:a16="http://schemas.microsoft.com/office/drawing/2014/main" id="{0C6A916A-2E94-429F-A2F3-2992A98589F0}"/>
                </a:ext>
              </a:extLst>
            </p:cNvPr>
            <p:cNvSpPr/>
            <p:nvPr/>
          </p:nvSpPr>
          <p:spPr>
            <a:xfrm>
              <a:off x="4487915" y="4505071"/>
              <a:ext cx="3297708" cy="3717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>
                <a:buClr>
                  <a:prstClr val="white"/>
                </a:buClr>
                <a:defRPr/>
              </a:pPr>
              <a:endParaRPr lang="zh-CN" altLang="en-US" sz="1400" b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Oval 65">
              <a:extLst>
                <a:ext uri="{FF2B5EF4-FFF2-40B4-BE49-F238E27FC236}">
                  <a16:creationId xmlns:a16="http://schemas.microsoft.com/office/drawing/2014/main" id="{F2BE51C5-A732-401F-B7D9-0769A8C7F825}"/>
                </a:ext>
              </a:extLst>
            </p:cNvPr>
            <p:cNvSpPr/>
            <p:nvPr/>
          </p:nvSpPr>
          <p:spPr>
            <a:xfrm>
              <a:off x="8693445" y="3416497"/>
              <a:ext cx="535387" cy="53538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zh-TW" altLang="zh-TW" sz="1351">
                  <a:solidFill>
                    <a:schemeClr val="bg1">
                      <a:lumMod val="95000"/>
                    </a:schemeClr>
                  </a:solidFill>
                  <a:latin typeface="Source Han Sans TC"/>
                  <a:ea typeface="Source Han Sans TC"/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38" name="Oval 69">
              <a:extLst>
                <a:ext uri="{FF2B5EF4-FFF2-40B4-BE49-F238E27FC236}">
                  <a16:creationId xmlns:a16="http://schemas.microsoft.com/office/drawing/2014/main" id="{1316C613-B08E-46DF-A920-723071F0C2C3}"/>
                </a:ext>
              </a:extLst>
            </p:cNvPr>
            <p:cNvSpPr/>
            <p:nvPr/>
          </p:nvSpPr>
          <p:spPr>
            <a:xfrm>
              <a:off x="8693445" y="4184673"/>
              <a:ext cx="535387" cy="53538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zh-TW" altLang="zh-TW" sz="1351">
                  <a:solidFill>
                    <a:schemeClr val="bg1">
                      <a:lumMod val="95000"/>
                    </a:schemeClr>
                  </a:solidFill>
                  <a:latin typeface="Source Han Sans TC"/>
                  <a:ea typeface="Source Han Sans TC"/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39" name="Oval 73">
              <a:extLst>
                <a:ext uri="{FF2B5EF4-FFF2-40B4-BE49-F238E27FC236}">
                  <a16:creationId xmlns:a16="http://schemas.microsoft.com/office/drawing/2014/main" id="{71CD3F4C-9AA4-4EBD-B3FE-9E4346897E5F}"/>
                </a:ext>
              </a:extLst>
            </p:cNvPr>
            <p:cNvSpPr/>
            <p:nvPr/>
          </p:nvSpPr>
          <p:spPr>
            <a:xfrm>
              <a:off x="8693441" y="4952848"/>
              <a:ext cx="535387" cy="53538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zh-TW" altLang="zh-TW" sz="1351">
                  <a:solidFill>
                    <a:schemeClr val="bg1">
                      <a:lumMod val="95000"/>
                    </a:schemeClr>
                  </a:solidFill>
                  <a:latin typeface="Source Han Sans TC"/>
                  <a:ea typeface="Source Han Sans TC"/>
                  <a:cs typeface="+mn-ea"/>
                  <a:sym typeface="+mn-lt"/>
                </a:rPr>
                <a:t>03</a:t>
              </a:r>
            </a:p>
          </p:txBody>
        </p:sp>
        <p:grpSp>
          <p:nvGrpSpPr>
            <p:cNvPr id="40" name="Group 81">
              <a:extLst>
                <a:ext uri="{FF2B5EF4-FFF2-40B4-BE49-F238E27FC236}">
                  <a16:creationId xmlns:a16="http://schemas.microsoft.com/office/drawing/2014/main" id="{E6458405-2B2E-470A-ACE6-88F6F9B25D02}"/>
                </a:ext>
              </a:extLst>
            </p:cNvPr>
            <p:cNvGrpSpPr/>
            <p:nvPr/>
          </p:nvGrpSpPr>
          <p:grpSpPr>
            <a:xfrm>
              <a:off x="9164674" y="1691263"/>
              <a:ext cx="1194732" cy="1194731"/>
              <a:chOff x="9164674" y="1691263"/>
              <a:chExt cx="1194732" cy="1194731"/>
            </a:xfrm>
          </p:grpSpPr>
          <p:sp>
            <p:nvSpPr>
              <p:cNvPr id="50" name="Oval 26">
                <a:extLst>
                  <a:ext uri="{FF2B5EF4-FFF2-40B4-BE49-F238E27FC236}">
                    <a16:creationId xmlns:a16="http://schemas.microsoft.com/office/drawing/2014/main" id="{EA6053E9-D870-4F65-B3BA-69C83F52C5A7}"/>
                  </a:ext>
                </a:extLst>
              </p:cNvPr>
              <p:cNvSpPr/>
              <p:nvPr/>
            </p:nvSpPr>
            <p:spPr>
              <a:xfrm>
                <a:off x="9164674" y="1691263"/>
                <a:ext cx="1194732" cy="119473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1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1" name="Freeform: Shape 76">
                <a:extLst>
                  <a:ext uri="{FF2B5EF4-FFF2-40B4-BE49-F238E27FC236}">
                    <a16:creationId xmlns:a16="http://schemas.microsoft.com/office/drawing/2014/main" id="{CEE986FA-0B94-4CD7-8589-CE67A95F91F9}"/>
                  </a:ext>
                </a:extLst>
              </p:cNvPr>
              <p:cNvSpPr/>
              <p:nvPr/>
            </p:nvSpPr>
            <p:spPr bwMode="auto">
              <a:xfrm>
                <a:off x="9461831" y="1978535"/>
                <a:ext cx="600418" cy="600418"/>
              </a:xfrm>
              <a:custGeom>
                <a:gdLst>
                  <a:gd name="T0" fmla="*/ 223 w 228"/>
                  <a:gd name="T1" fmla="*/ 95 h 228"/>
                  <a:gd name="T2" fmla="*/ 196 w 228"/>
                  <a:gd name="T3" fmla="*/ 90 h 228"/>
                  <a:gd name="T4" fmla="*/ 189 w 228"/>
                  <a:gd name="T5" fmla="*/ 74 h 228"/>
                  <a:gd name="T6" fmla="*/ 205 w 228"/>
                  <a:gd name="T7" fmla="*/ 50 h 228"/>
                  <a:gd name="T8" fmla="*/ 205 w 228"/>
                  <a:gd name="T9" fmla="*/ 43 h 228"/>
                  <a:gd name="T10" fmla="*/ 185 w 228"/>
                  <a:gd name="T11" fmla="*/ 24 h 228"/>
                  <a:gd name="T12" fmla="*/ 178 w 228"/>
                  <a:gd name="T13" fmla="*/ 23 h 228"/>
                  <a:gd name="T14" fmla="*/ 155 w 228"/>
                  <a:gd name="T15" fmla="*/ 39 h 228"/>
                  <a:gd name="T16" fmla="*/ 138 w 228"/>
                  <a:gd name="T17" fmla="*/ 32 h 228"/>
                  <a:gd name="T18" fmla="*/ 133 w 228"/>
                  <a:gd name="T19" fmla="*/ 5 h 228"/>
                  <a:gd name="T20" fmla="*/ 127 w 228"/>
                  <a:gd name="T21" fmla="*/ 0 h 228"/>
                  <a:gd name="T22" fmla="*/ 100 w 228"/>
                  <a:gd name="T23" fmla="*/ 0 h 228"/>
                  <a:gd name="T24" fmla="*/ 94 w 228"/>
                  <a:gd name="T25" fmla="*/ 5 h 228"/>
                  <a:gd name="T26" fmla="*/ 89 w 228"/>
                  <a:gd name="T27" fmla="*/ 32 h 228"/>
                  <a:gd name="T28" fmla="*/ 73 w 228"/>
                  <a:gd name="T29" fmla="*/ 39 h 228"/>
                  <a:gd name="T30" fmla="*/ 50 w 228"/>
                  <a:gd name="T31" fmla="*/ 23 h 228"/>
                  <a:gd name="T32" fmla="*/ 43 w 228"/>
                  <a:gd name="T33" fmla="*/ 24 h 228"/>
                  <a:gd name="T34" fmla="*/ 23 w 228"/>
                  <a:gd name="T35" fmla="*/ 43 h 228"/>
                  <a:gd name="T36" fmla="*/ 23 w 228"/>
                  <a:gd name="T37" fmla="*/ 51 h 228"/>
                  <a:gd name="T38" fmla="*/ 39 w 228"/>
                  <a:gd name="T39" fmla="*/ 74 h 228"/>
                  <a:gd name="T40" fmla="*/ 32 w 228"/>
                  <a:gd name="T41" fmla="*/ 90 h 228"/>
                  <a:gd name="T42" fmla="*/ 5 w 228"/>
                  <a:gd name="T43" fmla="*/ 95 h 228"/>
                  <a:gd name="T44" fmla="*/ 0 w 228"/>
                  <a:gd name="T45" fmla="*/ 100 h 228"/>
                  <a:gd name="T46" fmla="*/ 0 w 228"/>
                  <a:gd name="T47" fmla="*/ 128 h 228"/>
                  <a:gd name="T48" fmla="*/ 5 w 228"/>
                  <a:gd name="T49" fmla="*/ 134 h 228"/>
                  <a:gd name="T50" fmla="*/ 32 w 228"/>
                  <a:gd name="T51" fmla="*/ 139 h 228"/>
                  <a:gd name="T52" fmla="*/ 39 w 228"/>
                  <a:gd name="T53" fmla="*/ 155 h 228"/>
                  <a:gd name="T54" fmla="*/ 23 w 228"/>
                  <a:gd name="T55" fmla="*/ 178 h 228"/>
                  <a:gd name="T56" fmla="*/ 24 w 228"/>
                  <a:gd name="T57" fmla="*/ 185 h 228"/>
                  <a:gd name="T58" fmla="*/ 43 w 228"/>
                  <a:gd name="T59" fmla="*/ 204 h 228"/>
                  <a:gd name="T60" fmla="*/ 51 w 228"/>
                  <a:gd name="T61" fmla="*/ 205 h 228"/>
                  <a:gd name="T62" fmla="*/ 73 w 228"/>
                  <a:gd name="T63" fmla="*/ 189 h 228"/>
                  <a:gd name="T64" fmla="*/ 89 w 228"/>
                  <a:gd name="T65" fmla="*/ 196 h 228"/>
                  <a:gd name="T66" fmla="*/ 94 w 228"/>
                  <a:gd name="T67" fmla="*/ 223 h 228"/>
                  <a:gd name="T68" fmla="*/ 100 w 228"/>
                  <a:gd name="T69" fmla="*/ 228 h 228"/>
                  <a:gd name="T70" fmla="*/ 127 w 228"/>
                  <a:gd name="T71" fmla="*/ 228 h 228"/>
                  <a:gd name="T72" fmla="*/ 133 w 228"/>
                  <a:gd name="T73" fmla="*/ 223 h 228"/>
                  <a:gd name="T74" fmla="*/ 138 w 228"/>
                  <a:gd name="T75" fmla="*/ 196 h 228"/>
                  <a:gd name="T76" fmla="*/ 154 w 228"/>
                  <a:gd name="T77" fmla="*/ 190 h 228"/>
                  <a:gd name="T78" fmla="*/ 177 w 228"/>
                  <a:gd name="T79" fmla="*/ 205 h 228"/>
                  <a:gd name="T80" fmla="*/ 185 w 228"/>
                  <a:gd name="T81" fmla="*/ 205 h 228"/>
                  <a:gd name="T82" fmla="*/ 204 w 228"/>
                  <a:gd name="T83" fmla="*/ 185 h 228"/>
                  <a:gd name="T84" fmla="*/ 205 w 228"/>
                  <a:gd name="T85" fmla="*/ 178 h 228"/>
                  <a:gd name="T86" fmla="*/ 189 w 228"/>
                  <a:gd name="T87" fmla="*/ 155 h 228"/>
                  <a:gd name="T88" fmla="*/ 196 w 228"/>
                  <a:gd name="T89" fmla="*/ 139 h 228"/>
                  <a:gd name="T90" fmla="*/ 223 w 228"/>
                  <a:gd name="T91" fmla="*/ 134 h 228"/>
                  <a:gd name="T92" fmla="*/ 228 w 228"/>
                  <a:gd name="T93" fmla="*/ 128 h 228"/>
                  <a:gd name="T94" fmla="*/ 228 w 228"/>
                  <a:gd name="T95" fmla="*/ 100 h 228"/>
                  <a:gd name="T96" fmla="*/ 223 w 228"/>
                  <a:gd name="T97" fmla="*/ 95 h 228"/>
                  <a:gd name="T98" fmla="*/ 114 w 228"/>
                  <a:gd name="T99" fmla="*/ 149 h 228"/>
                  <a:gd name="T100" fmla="*/ 79 w 228"/>
                  <a:gd name="T101" fmla="*/ 114 h 228"/>
                  <a:gd name="T102" fmla="*/ 114 w 228"/>
                  <a:gd name="T103" fmla="*/ 79 h 228"/>
                  <a:gd name="T104" fmla="*/ 149 w 228"/>
                  <a:gd name="T105" fmla="*/ 114 h 228"/>
                  <a:gd name="T106" fmla="*/ 114 w 228"/>
                  <a:gd name="T107" fmla="*/ 149 h 22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8" h="228">
                    <a:moveTo>
                      <a:pt x="223" y="95"/>
                    </a:moveTo>
                    <a:cubicBezTo>
                      <a:pt x="196" y="90"/>
                      <a:pt x="196" y="90"/>
                      <a:pt x="196" y="90"/>
                    </a:cubicBezTo>
                    <a:cubicBezTo>
                      <a:pt x="194" y="84"/>
                      <a:pt x="192" y="79"/>
                      <a:pt x="189" y="74"/>
                    </a:cubicBezTo>
                    <a:cubicBezTo>
                      <a:pt x="205" y="50"/>
                      <a:pt x="205" y="50"/>
                      <a:pt x="205" y="50"/>
                    </a:cubicBezTo>
                    <a:cubicBezTo>
                      <a:pt x="207" y="48"/>
                      <a:pt x="206" y="45"/>
                      <a:pt x="205" y="43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3" y="22"/>
                      <a:pt x="180" y="21"/>
                      <a:pt x="178" y="23"/>
                    </a:cubicBezTo>
                    <a:cubicBezTo>
                      <a:pt x="155" y="39"/>
                      <a:pt x="155" y="39"/>
                      <a:pt x="155" y="39"/>
                    </a:cubicBezTo>
                    <a:cubicBezTo>
                      <a:pt x="149" y="36"/>
                      <a:pt x="144" y="34"/>
                      <a:pt x="138" y="32"/>
                    </a:cubicBezTo>
                    <a:cubicBezTo>
                      <a:pt x="133" y="5"/>
                      <a:pt x="133" y="5"/>
                      <a:pt x="133" y="5"/>
                    </a:cubicBezTo>
                    <a:cubicBezTo>
                      <a:pt x="133" y="2"/>
                      <a:pt x="130" y="0"/>
                      <a:pt x="127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7" y="0"/>
                      <a:pt x="95" y="2"/>
                      <a:pt x="94" y="5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3" y="34"/>
                      <a:pt x="78" y="36"/>
                      <a:pt x="73" y="39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48" y="22"/>
                      <a:pt x="45" y="22"/>
                      <a:pt x="43" y="2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2" y="45"/>
                      <a:pt x="21" y="49"/>
                      <a:pt x="23" y="51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36" y="79"/>
                      <a:pt x="34" y="84"/>
                      <a:pt x="32" y="90"/>
                    </a:cubicBezTo>
                    <a:cubicBezTo>
                      <a:pt x="5" y="95"/>
                      <a:pt x="5" y="95"/>
                      <a:pt x="5" y="95"/>
                    </a:cubicBezTo>
                    <a:cubicBezTo>
                      <a:pt x="2" y="95"/>
                      <a:pt x="0" y="98"/>
                      <a:pt x="0" y="100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1"/>
                      <a:pt x="2" y="133"/>
                      <a:pt x="5" y="134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34" y="144"/>
                      <a:pt x="36" y="150"/>
                      <a:pt x="39" y="155"/>
                    </a:cubicBezTo>
                    <a:cubicBezTo>
                      <a:pt x="23" y="178"/>
                      <a:pt x="23" y="178"/>
                      <a:pt x="23" y="178"/>
                    </a:cubicBezTo>
                    <a:cubicBezTo>
                      <a:pt x="22" y="180"/>
                      <a:pt x="22" y="183"/>
                      <a:pt x="24" y="185"/>
                    </a:cubicBezTo>
                    <a:cubicBezTo>
                      <a:pt x="43" y="204"/>
                      <a:pt x="43" y="204"/>
                      <a:pt x="43" y="204"/>
                    </a:cubicBezTo>
                    <a:cubicBezTo>
                      <a:pt x="45" y="206"/>
                      <a:pt x="48" y="207"/>
                      <a:pt x="51" y="205"/>
                    </a:cubicBezTo>
                    <a:cubicBezTo>
                      <a:pt x="73" y="189"/>
                      <a:pt x="73" y="189"/>
                      <a:pt x="73" y="189"/>
                    </a:cubicBezTo>
                    <a:cubicBezTo>
                      <a:pt x="78" y="192"/>
                      <a:pt x="84" y="194"/>
                      <a:pt x="89" y="196"/>
                    </a:cubicBezTo>
                    <a:cubicBezTo>
                      <a:pt x="94" y="223"/>
                      <a:pt x="94" y="223"/>
                      <a:pt x="94" y="223"/>
                    </a:cubicBezTo>
                    <a:cubicBezTo>
                      <a:pt x="95" y="226"/>
                      <a:pt x="97" y="228"/>
                      <a:pt x="100" y="228"/>
                    </a:cubicBezTo>
                    <a:cubicBezTo>
                      <a:pt x="127" y="228"/>
                      <a:pt x="127" y="228"/>
                      <a:pt x="127" y="228"/>
                    </a:cubicBezTo>
                    <a:cubicBezTo>
                      <a:pt x="130" y="228"/>
                      <a:pt x="133" y="226"/>
                      <a:pt x="133" y="223"/>
                    </a:cubicBezTo>
                    <a:cubicBezTo>
                      <a:pt x="138" y="196"/>
                      <a:pt x="138" y="196"/>
                      <a:pt x="138" y="196"/>
                    </a:cubicBezTo>
                    <a:cubicBezTo>
                      <a:pt x="144" y="194"/>
                      <a:pt x="149" y="192"/>
                      <a:pt x="154" y="190"/>
                    </a:cubicBezTo>
                    <a:cubicBezTo>
                      <a:pt x="177" y="205"/>
                      <a:pt x="177" y="205"/>
                      <a:pt x="177" y="205"/>
                    </a:cubicBezTo>
                    <a:cubicBezTo>
                      <a:pt x="180" y="207"/>
                      <a:pt x="183" y="207"/>
                      <a:pt x="185" y="205"/>
                    </a:cubicBezTo>
                    <a:cubicBezTo>
                      <a:pt x="204" y="185"/>
                      <a:pt x="204" y="185"/>
                      <a:pt x="204" y="185"/>
                    </a:cubicBezTo>
                    <a:cubicBezTo>
                      <a:pt x="206" y="183"/>
                      <a:pt x="206" y="180"/>
                      <a:pt x="205" y="178"/>
                    </a:cubicBezTo>
                    <a:cubicBezTo>
                      <a:pt x="189" y="155"/>
                      <a:pt x="189" y="155"/>
                      <a:pt x="189" y="155"/>
                    </a:cubicBezTo>
                    <a:cubicBezTo>
                      <a:pt x="192" y="150"/>
                      <a:pt x="194" y="144"/>
                      <a:pt x="196" y="139"/>
                    </a:cubicBezTo>
                    <a:cubicBezTo>
                      <a:pt x="223" y="134"/>
                      <a:pt x="223" y="134"/>
                      <a:pt x="223" y="134"/>
                    </a:cubicBezTo>
                    <a:cubicBezTo>
                      <a:pt x="226" y="133"/>
                      <a:pt x="228" y="131"/>
                      <a:pt x="228" y="128"/>
                    </a:cubicBezTo>
                    <a:cubicBezTo>
                      <a:pt x="228" y="100"/>
                      <a:pt x="228" y="100"/>
                      <a:pt x="228" y="100"/>
                    </a:cubicBezTo>
                    <a:cubicBezTo>
                      <a:pt x="228" y="98"/>
                      <a:pt x="226" y="95"/>
                      <a:pt x="223" y="95"/>
                    </a:cubicBezTo>
                    <a:close/>
                    <a:moveTo>
                      <a:pt x="114" y="149"/>
                    </a:moveTo>
                    <a:cubicBezTo>
                      <a:pt x="95" y="149"/>
                      <a:pt x="79" y="133"/>
                      <a:pt x="79" y="114"/>
                    </a:cubicBezTo>
                    <a:cubicBezTo>
                      <a:pt x="79" y="95"/>
                      <a:pt x="95" y="79"/>
                      <a:pt x="114" y="79"/>
                    </a:cubicBezTo>
                    <a:cubicBezTo>
                      <a:pt x="133" y="79"/>
                      <a:pt x="149" y="95"/>
                      <a:pt x="149" y="114"/>
                    </a:cubicBezTo>
                    <a:cubicBezTo>
                      <a:pt x="149" y="133"/>
                      <a:pt x="133" y="149"/>
                      <a:pt x="114" y="1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 sz="1351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1" name="Group 79">
              <a:extLst>
                <a:ext uri="{FF2B5EF4-FFF2-40B4-BE49-F238E27FC236}">
                  <a16:creationId xmlns:a16="http://schemas.microsoft.com/office/drawing/2014/main" id="{0508F8FC-20D5-4F86-A773-4DEFD785CA11}"/>
                </a:ext>
              </a:extLst>
            </p:cNvPr>
            <p:cNvGrpSpPr/>
            <p:nvPr/>
          </p:nvGrpSpPr>
          <p:grpSpPr>
            <a:xfrm>
              <a:off x="1869151" y="1691264"/>
              <a:ext cx="1194732" cy="1194731"/>
              <a:chOff x="1869151" y="1691264"/>
              <a:chExt cx="1194732" cy="1194731"/>
            </a:xfrm>
          </p:grpSpPr>
          <p:sp>
            <p:nvSpPr>
              <p:cNvPr id="48" name="Oval 4">
                <a:extLst>
                  <a:ext uri="{FF2B5EF4-FFF2-40B4-BE49-F238E27FC236}">
                    <a16:creationId xmlns:a16="http://schemas.microsoft.com/office/drawing/2014/main" id="{AB5A5A60-A892-4F03-A6A6-9C56D885FB6E}"/>
                  </a:ext>
                </a:extLst>
              </p:cNvPr>
              <p:cNvSpPr/>
              <p:nvPr/>
            </p:nvSpPr>
            <p:spPr>
              <a:xfrm>
                <a:off x="1869151" y="1691264"/>
                <a:ext cx="1194732" cy="119473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1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9" name="Freeform: Shape 77">
                <a:extLst>
                  <a:ext uri="{FF2B5EF4-FFF2-40B4-BE49-F238E27FC236}">
                    <a16:creationId xmlns:a16="http://schemas.microsoft.com/office/drawing/2014/main" id="{3999AED8-0760-4603-8197-84A87130EF87}"/>
                  </a:ext>
                </a:extLst>
              </p:cNvPr>
              <p:cNvSpPr/>
              <p:nvPr/>
            </p:nvSpPr>
            <p:spPr bwMode="auto">
              <a:xfrm>
                <a:off x="2171564" y="1990350"/>
                <a:ext cx="600418" cy="600418"/>
              </a:xfrm>
              <a:custGeom>
                <a:gdLst>
                  <a:gd name="T0" fmla="*/ 130 w 236"/>
                  <a:gd name="T1" fmla="*/ 1 h 236"/>
                  <a:gd name="T2" fmla="*/ 118 w 236"/>
                  <a:gd name="T3" fmla="*/ 0 h 236"/>
                  <a:gd name="T4" fmla="*/ 30 w 236"/>
                  <a:gd name="T5" fmla="*/ 40 h 236"/>
                  <a:gd name="T6" fmla="*/ 68 w 236"/>
                  <a:gd name="T7" fmla="*/ 105 h 236"/>
                  <a:gd name="T8" fmla="*/ 130 w 236"/>
                  <a:gd name="T9" fmla="*/ 1 h 236"/>
                  <a:gd name="T10" fmla="*/ 20 w 236"/>
                  <a:gd name="T11" fmla="*/ 52 h 236"/>
                  <a:gd name="T12" fmla="*/ 0 w 236"/>
                  <a:gd name="T13" fmla="*/ 118 h 236"/>
                  <a:gd name="T14" fmla="*/ 5 w 236"/>
                  <a:gd name="T15" fmla="*/ 153 h 236"/>
                  <a:gd name="T16" fmla="*/ 81 w 236"/>
                  <a:gd name="T17" fmla="*/ 153 h 236"/>
                  <a:gd name="T18" fmla="*/ 20 w 236"/>
                  <a:gd name="T19" fmla="*/ 52 h 236"/>
                  <a:gd name="T20" fmla="*/ 225 w 236"/>
                  <a:gd name="T21" fmla="*/ 68 h 236"/>
                  <a:gd name="T22" fmla="*/ 145 w 236"/>
                  <a:gd name="T23" fmla="*/ 3 h 236"/>
                  <a:gd name="T24" fmla="*/ 106 w 236"/>
                  <a:gd name="T25" fmla="*/ 68 h 236"/>
                  <a:gd name="T26" fmla="*/ 225 w 236"/>
                  <a:gd name="T27" fmla="*/ 68 h 236"/>
                  <a:gd name="T28" fmla="*/ 130 w 236"/>
                  <a:gd name="T29" fmla="*/ 167 h 236"/>
                  <a:gd name="T30" fmla="*/ 11 w 236"/>
                  <a:gd name="T31" fmla="*/ 167 h 236"/>
                  <a:gd name="T32" fmla="*/ 96 w 236"/>
                  <a:gd name="T33" fmla="*/ 234 h 236"/>
                  <a:gd name="T34" fmla="*/ 93 w 236"/>
                  <a:gd name="T35" fmla="*/ 232 h 236"/>
                  <a:gd name="T36" fmla="*/ 130 w 236"/>
                  <a:gd name="T37" fmla="*/ 167 h 236"/>
                  <a:gd name="T38" fmla="*/ 230 w 236"/>
                  <a:gd name="T39" fmla="*/ 82 h 236"/>
                  <a:gd name="T40" fmla="*/ 155 w 236"/>
                  <a:gd name="T41" fmla="*/ 82 h 236"/>
                  <a:gd name="T42" fmla="*/ 215 w 236"/>
                  <a:gd name="T43" fmla="*/ 186 h 236"/>
                  <a:gd name="T44" fmla="*/ 236 w 236"/>
                  <a:gd name="T45" fmla="*/ 118 h 236"/>
                  <a:gd name="T46" fmla="*/ 230 w 236"/>
                  <a:gd name="T47" fmla="*/ 82 h 236"/>
                  <a:gd name="T48" fmla="*/ 108 w 236"/>
                  <a:gd name="T49" fmla="*/ 236 h 236"/>
                  <a:gd name="T50" fmla="*/ 118 w 236"/>
                  <a:gd name="T51" fmla="*/ 236 h 236"/>
                  <a:gd name="T52" fmla="*/ 205 w 236"/>
                  <a:gd name="T53" fmla="*/ 198 h 236"/>
                  <a:gd name="T54" fmla="*/ 167 w 236"/>
                  <a:gd name="T55" fmla="*/ 132 h 236"/>
                  <a:gd name="T56" fmla="*/ 108 w 236"/>
                  <a:gd name="T57" fmla="*/ 236 h 23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6" h="236">
                    <a:moveTo>
                      <a:pt x="130" y="1"/>
                    </a:moveTo>
                    <a:cubicBezTo>
                      <a:pt x="126" y="0"/>
                      <a:pt x="122" y="0"/>
                      <a:pt x="118" y="0"/>
                    </a:cubicBezTo>
                    <a:cubicBezTo>
                      <a:pt x="83" y="0"/>
                      <a:pt x="51" y="16"/>
                      <a:pt x="30" y="40"/>
                    </a:cubicBezTo>
                    <a:cubicBezTo>
                      <a:pt x="68" y="105"/>
                      <a:pt x="68" y="105"/>
                      <a:pt x="68" y="105"/>
                    </a:cubicBezTo>
                    <a:lnTo>
                      <a:pt x="130" y="1"/>
                    </a:lnTo>
                    <a:close/>
                    <a:moveTo>
                      <a:pt x="20" y="52"/>
                    </a:moveTo>
                    <a:cubicBezTo>
                      <a:pt x="7" y="71"/>
                      <a:pt x="0" y="94"/>
                      <a:pt x="0" y="118"/>
                    </a:cubicBezTo>
                    <a:cubicBezTo>
                      <a:pt x="0" y="130"/>
                      <a:pt x="2" y="142"/>
                      <a:pt x="5" y="153"/>
                    </a:cubicBezTo>
                    <a:cubicBezTo>
                      <a:pt x="81" y="153"/>
                      <a:pt x="81" y="153"/>
                      <a:pt x="81" y="153"/>
                    </a:cubicBezTo>
                    <a:lnTo>
                      <a:pt x="20" y="52"/>
                    </a:lnTo>
                    <a:close/>
                    <a:moveTo>
                      <a:pt x="225" y="68"/>
                    </a:moveTo>
                    <a:cubicBezTo>
                      <a:pt x="210" y="36"/>
                      <a:pt x="180" y="11"/>
                      <a:pt x="145" y="3"/>
                    </a:cubicBezTo>
                    <a:cubicBezTo>
                      <a:pt x="106" y="68"/>
                      <a:pt x="106" y="68"/>
                      <a:pt x="106" y="68"/>
                    </a:cubicBezTo>
                    <a:lnTo>
                      <a:pt x="225" y="68"/>
                    </a:lnTo>
                    <a:close/>
                    <a:moveTo>
                      <a:pt x="130" y="167"/>
                    </a:moveTo>
                    <a:cubicBezTo>
                      <a:pt x="11" y="167"/>
                      <a:pt x="11" y="167"/>
                      <a:pt x="11" y="167"/>
                    </a:cubicBezTo>
                    <a:cubicBezTo>
                      <a:pt x="26" y="201"/>
                      <a:pt x="58" y="227"/>
                      <a:pt x="96" y="234"/>
                    </a:cubicBezTo>
                    <a:cubicBezTo>
                      <a:pt x="93" y="232"/>
                      <a:pt x="93" y="232"/>
                      <a:pt x="93" y="232"/>
                    </a:cubicBezTo>
                    <a:lnTo>
                      <a:pt x="130" y="167"/>
                    </a:lnTo>
                    <a:close/>
                    <a:moveTo>
                      <a:pt x="230" y="82"/>
                    </a:moveTo>
                    <a:cubicBezTo>
                      <a:pt x="155" y="82"/>
                      <a:pt x="155" y="82"/>
                      <a:pt x="155" y="82"/>
                    </a:cubicBezTo>
                    <a:cubicBezTo>
                      <a:pt x="215" y="186"/>
                      <a:pt x="215" y="186"/>
                      <a:pt x="215" y="186"/>
                    </a:cubicBezTo>
                    <a:cubicBezTo>
                      <a:pt x="228" y="167"/>
                      <a:pt x="236" y="143"/>
                      <a:pt x="236" y="118"/>
                    </a:cubicBezTo>
                    <a:cubicBezTo>
                      <a:pt x="236" y="106"/>
                      <a:pt x="234" y="94"/>
                      <a:pt x="230" y="82"/>
                    </a:cubicBezTo>
                    <a:close/>
                    <a:moveTo>
                      <a:pt x="108" y="236"/>
                    </a:moveTo>
                    <a:cubicBezTo>
                      <a:pt x="111" y="236"/>
                      <a:pt x="115" y="236"/>
                      <a:pt x="118" y="236"/>
                    </a:cubicBezTo>
                    <a:cubicBezTo>
                      <a:pt x="152" y="236"/>
                      <a:pt x="183" y="221"/>
                      <a:pt x="205" y="198"/>
                    </a:cubicBezTo>
                    <a:cubicBezTo>
                      <a:pt x="167" y="132"/>
                      <a:pt x="167" y="132"/>
                      <a:pt x="167" y="132"/>
                    </a:cubicBezTo>
                    <a:lnTo>
                      <a:pt x="108" y="2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 sz="1351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2" name="Group 80">
              <a:extLst>
                <a:ext uri="{FF2B5EF4-FFF2-40B4-BE49-F238E27FC236}">
                  <a16:creationId xmlns:a16="http://schemas.microsoft.com/office/drawing/2014/main" id="{66A21040-6E90-4A5D-B65E-37B2B7892A03}"/>
                </a:ext>
              </a:extLst>
            </p:cNvPr>
            <p:cNvGrpSpPr/>
            <p:nvPr/>
          </p:nvGrpSpPr>
          <p:grpSpPr>
            <a:xfrm>
              <a:off x="5516912" y="1691263"/>
              <a:ext cx="1194732" cy="1194731"/>
              <a:chOff x="5539402" y="1691263"/>
              <a:chExt cx="1194732" cy="1194731"/>
            </a:xfrm>
          </p:grpSpPr>
          <p:sp>
            <p:nvSpPr>
              <p:cNvPr id="46" name="Oval 17">
                <a:extLst>
                  <a:ext uri="{FF2B5EF4-FFF2-40B4-BE49-F238E27FC236}">
                    <a16:creationId xmlns:a16="http://schemas.microsoft.com/office/drawing/2014/main" id="{450B3DC9-F817-4E49-9433-A846FE969201}"/>
                  </a:ext>
                </a:extLst>
              </p:cNvPr>
              <p:cNvSpPr/>
              <p:nvPr/>
            </p:nvSpPr>
            <p:spPr>
              <a:xfrm>
                <a:off x="5539402" y="1691263"/>
                <a:ext cx="1194732" cy="119473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1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" name="Freeform: Shape 78">
                <a:extLst>
                  <a:ext uri="{FF2B5EF4-FFF2-40B4-BE49-F238E27FC236}">
                    <a16:creationId xmlns:a16="http://schemas.microsoft.com/office/drawing/2014/main" id="{CF219900-87BF-4136-AF18-06BCC887EEEF}"/>
                  </a:ext>
                </a:extLst>
              </p:cNvPr>
              <p:cNvSpPr/>
              <p:nvPr/>
            </p:nvSpPr>
            <p:spPr bwMode="auto">
              <a:xfrm>
                <a:off x="5831975" y="2001635"/>
                <a:ext cx="600418" cy="600418"/>
              </a:xfrm>
              <a:custGeom>
                <a:gdLst>
                  <a:gd name="T0" fmla="*/ 118 w 236"/>
                  <a:gd name="T1" fmla="*/ 142 h 236"/>
                  <a:gd name="T2" fmla="*/ 142 w 236"/>
                  <a:gd name="T3" fmla="*/ 118 h 236"/>
                  <a:gd name="T4" fmla="*/ 137 w 236"/>
                  <a:gd name="T5" fmla="*/ 105 h 236"/>
                  <a:gd name="T6" fmla="*/ 118 w 236"/>
                  <a:gd name="T7" fmla="*/ 95 h 236"/>
                  <a:gd name="T8" fmla="*/ 99 w 236"/>
                  <a:gd name="T9" fmla="*/ 105 h 236"/>
                  <a:gd name="T10" fmla="*/ 94 w 236"/>
                  <a:gd name="T11" fmla="*/ 118 h 236"/>
                  <a:gd name="T12" fmla="*/ 118 w 236"/>
                  <a:gd name="T13" fmla="*/ 142 h 236"/>
                  <a:gd name="T14" fmla="*/ 170 w 236"/>
                  <a:gd name="T15" fmla="*/ 89 h 236"/>
                  <a:gd name="T16" fmla="*/ 170 w 236"/>
                  <a:gd name="T17" fmla="*/ 70 h 236"/>
                  <a:gd name="T18" fmla="*/ 170 w 236"/>
                  <a:gd name="T19" fmla="*/ 67 h 236"/>
                  <a:gd name="T20" fmla="*/ 167 w 236"/>
                  <a:gd name="T21" fmla="*/ 67 h 236"/>
                  <a:gd name="T22" fmla="*/ 147 w 236"/>
                  <a:gd name="T23" fmla="*/ 67 h 236"/>
                  <a:gd name="T24" fmla="*/ 147 w 236"/>
                  <a:gd name="T25" fmla="*/ 90 h 236"/>
                  <a:gd name="T26" fmla="*/ 170 w 236"/>
                  <a:gd name="T27" fmla="*/ 89 h 236"/>
                  <a:gd name="T28" fmla="*/ 118 w 236"/>
                  <a:gd name="T29" fmla="*/ 0 h 236"/>
                  <a:gd name="T30" fmla="*/ 0 w 236"/>
                  <a:gd name="T31" fmla="*/ 118 h 236"/>
                  <a:gd name="T32" fmla="*/ 118 w 236"/>
                  <a:gd name="T33" fmla="*/ 236 h 236"/>
                  <a:gd name="T34" fmla="*/ 236 w 236"/>
                  <a:gd name="T35" fmla="*/ 118 h 236"/>
                  <a:gd name="T36" fmla="*/ 118 w 236"/>
                  <a:gd name="T37" fmla="*/ 0 h 236"/>
                  <a:gd name="T38" fmla="*/ 185 w 236"/>
                  <a:gd name="T39" fmla="*/ 105 h 236"/>
                  <a:gd name="T40" fmla="*/ 185 w 236"/>
                  <a:gd name="T41" fmla="*/ 160 h 236"/>
                  <a:gd name="T42" fmla="*/ 159 w 236"/>
                  <a:gd name="T43" fmla="*/ 186 h 236"/>
                  <a:gd name="T44" fmla="*/ 77 w 236"/>
                  <a:gd name="T45" fmla="*/ 186 h 236"/>
                  <a:gd name="T46" fmla="*/ 51 w 236"/>
                  <a:gd name="T47" fmla="*/ 160 h 236"/>
                  <a:gd name="T48" fmla="*/ 51 w 236"/>
                  <a:gd name="T49" fmla="*/ 105 h 236"/>
                  <a:gd name="T50" fmla="*/ 51 w 236"/>
                  <a:gd name="T51" fmla="*/ 77 h 236"/>
                  <a:gd name="T52" fmla="*/ 77 w 236"/>
                  <a:gd name="T53" fmla="*/ 51 h 236"/>
                  <a:gd name="T54" fmla="*/ 159 w 236"/>
                  <a:gd name="T55" fmla="*/ 51 h 236"/>
                  <a:gd name="T56" fmla="*/ 185 w 236"/>
                  <a:gd name="T57" fmla="*/ 77 h 236"/>
                  <a:gd name="T58" fmla="*/ 185 w 236"/>
                  <a:gd name="T59" fmla="*/ 105 h 236"/>
                  <a:gd name="T60" fmla="*/ 155 w 236"/>
                  <a:gd name="T61" fmla="*/ 118 h 236"/>
                  <a:gd name="T62" fmla="*/ 118 w 236"/>
                  <a:gd name="T63" fmla="*/ 155 h 236"/>
                  <a:gd name="T64" fmla="*/ 81 w 236"/>
                  <a:gd name="T65" fmla="*/ 118 h 236"/>
                  <a:gd name="T66" fmla="*/ 84 w 236"/>
                  <a:gd name="T67" fmla="*/ 105 h 236"/>
                  <a:gd name="T68" fmla="*/ 64 w 236"/>
                  <a:gd name="T69" fmla="*/ 105 h 236"/>
                  <a:gd name="T70" fmla="*/ 64 w 236"/>
                  <a:gd name="T71" fmla="*/ 160 h 236"/>
                  <a:gd name="T72" fmla="*/ 77 w 236"/>
                  <a:gd name="T73" fmla="*/ 172 h 236"/>
                  <a:gd name="T74" fmla="*/ 159 w 236"/>
                  <a:gd name="T75" fmla="*/ 172 h 236"/>
                  <a:gd name="T76" fmla="*/ 172 w 236"/>
                  <a:gd name="T77" fmla="*/ 160 h 236"/>
                  <a:gd name="T78" fmla="*/ 172 w 236"/>
                  <a:gd name="T79" fmla="*/ 105 h 236"/>
                  <a:gd name="T80" fmla="*/ 152 w 236"/>
                  <a:gd name="T81" fmla="*/ 105 h 236"/>
                  <a:gd name="T82" fmla="*/ 155 w 236"/>
                  <a:gd name="T83" fmla="*/ 118 h 23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36" h="236">
                    <a:moveTo>
                      <a:pt x="118" y="142"/>
                    </a:moveTo>
                    <a:cubicBezTo>
                      <a:pt x="131" y="142"/>
                      <a:pt x="142" y="131"/>
                      <a:pt x="142" y="118"/>
                    </a:cubicBezTo>
                    <a:cubicBezTo>
                      <a:pt x="142" y="113"/>
                      <a:pt x="140" y="108"/>
                      <a:pt x="137" y="105"/>
                    </a:cubicBezTo>
                    <a:cubicBezTo>
                      <a:pt x="133" y="99"/>
                      <a:pt x="126" y="95"/>
                      <a:pt x="118" y="95"/>
                    </a:cubicBezTo>
                    <a:cubicBezTo>
                      <a:pt x="110" y="95"/>
                      <a:pt x="103" y="99"/>
                      <a:pt x="99" y="105"/>
                    </a:cubicBezTo>
                    <a:cubicBezTo>
                      <a:pt x="96" y="108"/>
                      <a:pt x="94" y="113"/>
                      <a:pt x="94" y="118"/>
                    </a:cubicBezTo>
                    <a:cubicBezTo>
                      <a:pt x="94" y="131"/>
                      <a:pt x="105" y="142"/>
                      <a:pt x="118" y="142"/>
                    </a:cubicBezTo>
                    <a:close/>
                    <a:moveTo>
                      <a:pt x="170" y="89"/>
                    </a:moveTo>
                    <a:cubicBezTo>
                      <a:pt x="170" y="70"/>
                      <a:pt x="170" y="70"/>
                      <a:pt x="170" y="70"/>
                    </a:cubicBezTo>
                    <a:cubicBezTo>
                      <a:pt x="170" y="67"/>
                      <a:pt x="170" y="67"/>
                      <a:pt x="170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90"/>
                      <a:pt x="147" y="90"/>
                      <a:pt x="147" y="90"/>
                    </a:cubicBezTo>
                    <a:lnTo>
                      <a:pt x="170" y="89"/>
                    </a:lnTo>
                    <a:close/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85" y="105"/>
                    </a:moveTo>
                    <a:cubicBezTo>
                      <a:pt x="185" y="160"/>
                      <a:pt x="185" y="160"/>
                      <a:pt x="185" y="160"/>
                    </a:cubicBezTo>
                    <a:cubicBezTo>
                      <a:pt x="185" y="174"/>
                      <a:pt x="173" y="186"/>
                      <a:pt x="159" y="186"/>
                    </a:cubicBezTo>
                    <a:cubicBezTo>
                      <a:pt x="77" y="186"/>
                      <a:pt x="77" y="186"/>
                      <a:pt x="77" y="186"/>
                    </a:cubicBezTo>
                    <a:cubicBezTo>
                      <a:pt x="62" y="186"/>
                      <a:pt x="51" y="174"/>
                      <a:pt x="51" y="160"/>
                    </a:cubicBezTo>
                    <a:cubicBezTo>
                      <a:pt x="51" y="105"/>
                      <a:pt x="51" y="105"/>
                      <a:pt x="51" y="105"/>
                    </a:cubicBezTo>
                    <a:cubicBezTo>
                      <a:pt x="51" y="77"/>
                      <a:pt x="51" y="77"/>
                      <a:pt x="51" y="77"/>
                    </a:cubicBezTo>
                    <a:cubicBezTo>
                      <a:pt x="51" y="63"/>
                      <a:pt x="62" y="51"/>
                      <a:pt x="77" y="51"/>
                    </a:cubicBezTo>
                    <a:cubicBezTo>
                      <a:pt x="159" y="51"/>
                      <a:pt x="159" y="51"/>
                      <a:pt x="159" y="51"/>
                    </a:cubicBezTo>
                    <a:cubicBezTo>
                      <a:pt x="173" y="51"/>
                      <a:pt x="185" y="63"/>
                      <a:pt x="185" y="77"/>
                    </a:cubicBezTo>
                    <a:lnTo>
                      <a:pt x="185" y="105"/>
                    </a:lnTo>
                    <a:close/>
                    <a:moveTo>
                      <a:pt x="155" y="118"/>
                    </a:moveTo>
                    <a:cubicBezTo>
                      <a:pt x="155" y="139"/>
                      <a:pt x="138" y="155"/>
                      <a:pt x="118" y="155"/>
                    </a:cubicBezTo>
                    <a:cubicBezTo>
                      <a:pt x="98" y="155"/>
                      <a:pt x="81" y="139"/>
                      <a:pt x="81" y="118"/>
                    </a:cubicBezTo>
                    <a:cubicBezTo>
                      <a:pt x="81" y="114"/>
                      <a:pt x="82" y="109"/>
                      <a:pt x="84" y="105"/>
                    </a:cubicBezTo>
                    <a:cubicBezTo>
                      <a:pt x="64" y="105"/>
                      <a:pt x="64" y="105"/>
                      <a:pt x="64" y="105"/>
                    </a:cubicBezTo>
                    <a:cubicBezTo>
                      <a:pt x="64" y="160"/>
                      <a:pt x="64" y="160"/>
                      <a:pt x="64" y="160"/>
                    </a:cubicBezTo>
                    <a:cubicBezTo>
                      <a:pt x="64" y="167"/>
                      <a:pt x="70" y="172"/>
                      <a:pt x="77" y="172"/>
                    </a:cubicBezTo>
                    <a:cubicBezTo>
                      <a:pt x="159" y="172"/>
                      <a:pt x="159" y="172"/>
                      <a:pt x="159" y="172"/>
                    </a:cubicBezTo>
                    <a:cubicBezTo>
                      <a:pt x="166" y="172"/>
                      <a:pt x="172" y="167"/>
                      <a:pt x="172" y="160"/>
                    </a:cubicBezTo>
                    <a:cubicBezTo>
                      <a:pt x="172" y="105"/>
                      <a:pt x="172" y="105"/>
                      <a:pt x="172" y="105"/>
                    </a:cubicBezTo>
                    <a:cubicBezTo>
                      <a:pt x="152" y="105"/>
                      <a:pt x="152" y="105"/>
                      <a:pt x="152" y="105"/>
                    </a:cubicBezTo>
                    <a:cubicBezTo>
                      <a:pt x="154" y="109"/>
                      <a:pt x="155" y="114"/>
                      <a:pt x="155" y="1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 sz="1351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3" name="Oval 49">
              <a:extLst>
                <a:ext uri="{FF2B5EF4-FFF2-40B4-BE49-F238E27FC236}">
                  <a16:creationId xmlns:a16="http://schemas.microsoft.com/office/drawing/2014/main" id="{F6E3585D-712D-46D3-8FEE-4E2808D7FEAA}"/>
                </a:ext>
              </a:extLst>
            </p:cNvPr>
            <p:cNvSpPr/>
            <p:nvPr/>
          </p:nvSpPr>
          <p:spPr>
            <a:xfrm>
              <a:off x="1482438" y="3416497"/>
              <a:ext cx="535387" cy="5353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zh-TW" altLang="zh-TW" sz="1351">
                  <a:solidFill>
                    <a:schemeClr val="bg1">
                      <a:lumMod val="95000"/>
                    </a:schemeClr>
                  </a:solidFill>
                  <a:latin typeface="Source Han Sans TC"/>
                  <a:ea typeface="Source Han Sans TC"/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44" name="Oval 53">
              <a:extLst>
                <a:ext uri="{FF2B5EF4-FFF2-40B4-BE49-F238E27FC236}">
                  <a16:creationId xmlns:a16="http://schemas.microsoft.com/office/drawing/2014/main" id="{E2FFC387-FD97-48F1-8B89-C5A6D71FE8A3}"/>
                </a:ext>
              </a:extLst>
            </p:cNvPr>
            <p:cNvSpPr/>
            <p:nvPr/>
          </p:nvSpPr>
          <p:spPr>
            <a:xfrm>
              <a:off x="1482438" y="4184673"/>
              <a:ext cx="535387" cy="5353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zh-TW" altLang="zh-TW" sz="1351">
                  <a:solidFill>
                    <a:schemeClr val="bg1">
                      <a:lumMod val="95000"/>
                    </a:schemeClr>
                  </a:solidFill>
                  <a:latin typeface="Source Han Sans TC"/>
                  <a:ea typeface="Source Han Sans TC"/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45" name="Oval 57">
              <a:extLst>
                <a:ext uri="{FF2B5EF4-FFF2-40B4-BE49-F238E27FC236}">
                  <a16:creationId xmlns:a16="http://schemas.microsoft.com/office/drawing/2014/main" id="{8CC3A041-5A42-4385-ACD0-35161C1228B5}"/>
                </a:ext>
              </a:extLst>
            </p:cNvPr>
            <p:cNvSpPr/>
            <p:nvPr/>
          </p:nvSpPr>
          <p:spPr>
            <a:xfrm>
              <a:off x="1482434" y="4952848"/>
              <a:ext cx="535387" cy="5353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zh-TW" altLang="zh-TW" sz="1351">
                  <a:solidFill>
                    <a:schemeClr val="bg1">
                      <a:lumMod val="95000"/>
                    </a:schemeClr>
                  </a:solidFill>
                  <a:latin typeface="Source Han Sans TC"/>
                  <a:ea typeface="Source Han Sans TC"/>
                  <a:cs typeface="+mn-ea"/>
                  <a:sym typeface="+mn-lt"/>
                </a:rPr>
                <a:t>03</a:t>
              </a:r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B902D072-B4B6-4DDC-B161-9A258161A1FE}"/>
              </a:ext>
            </a:extLst>
          </p:cNvPr>
          <p:cNvSpPr/>
          <p:nvPr/>
        </p:nvSpPr>
        <p:spPr>
          <a:xfrm>
            <a:off x="5227888" y="3645094"/>
            <a:ext cx="2050552" cy="335280"/>
          </a:xfrm>
          <a:prstGeom prst="rect">
            <a:avLst/>
          </a:prstGeom>
          <a:ln>
            <a:noFill/>
          </a:ln>
        </p:spPr>
        <p:txBody>
          <a:bodyPr wrap="square">
            <a:norm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37" indent="-285737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zh-TW" sz="1600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標題文字添加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9F4D1B5-1F46-46D7-A3EE-FB335F14B3B8}"/>
              </a:ext>
            </a:extLst>
          </p:cNvPr>
          <p:cNvSpPr/>
          <p:nvPr/>
        </p:nvSpPr>
        <p:spPr>
          <a:xfrm>
            <a:off x="5227888" y="4739421"/>
            <a:ext cx="2050552" cy="335280"/>
          </a:xfrm>
          <a:prstGeom prst="rect">
            <a:avLst/>
          </a:prstGeom>
          <a:ln>
            <a:noFill/>
          </a:ln>
        </p:spPr>
        <p:txBody>
          <a:bodyPr wrap="square">
            <a:norm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37" indent="-285737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zh-TW" sz="1600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標題文字添加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264C447-2597-41E4-9663-4CE814C23902}"/>
              </a:ext>
            </a:extLst>
          </p:cNvPr>
          <p:cNvSpPr/>
          <p:nvPr/>
        </p:nvSpPr>
        <p:spPr>
          <a:xfrm>
            <a:off x="2618958" y="3662006"/>
            <a:ext cx="1883465" cy="274320"/>
          </a:xfrm>
          <a:prstGeom prst="rect">
            <a:avLst/>
          </a:prstGeom>
          <a:ln>
            <a:noFill/>
          </a:ln>
        </p:spPr>
        <p:txBody>
          <a:bodyPr wrap="square">
            <a:norm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zh-TW" altLang="zh-TW" sz="12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A19586B-B1B6-4034-A9FC-CAF5701B23F0}"/>
              </a:ext>
            </a:extLst>
          </p:cNvPr>
          <p:cNvSpPr/>
          <p:nvPr/>
        </p:nvSpPr>
        <p:spPr>
          <a:xfrm>
            <a:off x="2618954" y="4414705"/>
            <a:ext cx="1943183" cy="274320"/>
          </a:xfrm>
          <a:prstGeom prst="rect">
            <a:avLst/>
          </a:prstGeom>
          <a:ln>
            <a:noFill/>
          </a:ln>
        </p:spPr>
        <p:txBody>
          <a:bodyPr wrap="square">
            <a:norm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zh-TW" altLang="zh-TW" sz="12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E57E64B-EBAC-4623-9F1F-D614B83E2C8E}"/>
              </a:ext>
            </a:extLst>
          </p:cNvPr>
          <p:cNvSpPr/>
          <p:nvPr/>
        </p:nvSpPr>
        <p:spPr>
          <a:xfrm>
            <a:off x="2618955" y="5189157"/>
            <a:ext cx="1936219" cy="274320"/>
          </a:xfrm>
          <a:prstGeom prst="rect">
            <a:avLst/>
          </a:prstGeom>
          <a:ln>
            <a:noFill/>
          </a:ln>
        </p:spPr>
        <p:txBody>
          <a:bodyPr wrap="square">
            <a:norm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zh-TW" altLang="zh-TW" sz="12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E18A4C0-ABE0-4DB0-BA9E-2C9FCBC47568}"/>
              </a:ext>
            </a:extLst>
          </p:cNvPr>
          <p:cNvSpPr/>
          <p:nvPr/>
        </p:nvSpPr>
        <p:spPr>
          <a:xfrm>
            <a:off x="9942729" y="3662006"/>
            <a:ext cx="1883465" cy="274320"/>
          </a:xfrm>
          <a:prstGeom prst="rect">
            <a:avLst/>
          </a:prstGeom>
          <a:ln>
            <a:noFill/>
          </a:ln>
        </p:spPr>
        <p:txBody>
          <a:bodyPr wrap="square">
            <a:norm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zh-TW" altLang="zh-TW" sz="12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ADCC1F9-EE70-4A4F-AC28-6609F6C7AB81}"/>
              </a:ext>
            </a:extLst>
          </p:cNvPr>
          <p:cNvSpPr/>
          <p:nvPr/>
        </p:nvSpPr>
        <p:spPr>
          <a:xfrm>
            <a:off x="9942720" y="4414705"/>
            <a:ext cx="1943183" cy="274320"/>
          </a:xfrm>
          <a:prstGeom prst="rect">
            <a:avLst/>
          </a:prstGeom>
          <a:ln>
            <a:noFill/>
          </a:ln>
        </p:spPr>
        <p:txBody>
          <a:bodyPr wrap="square">
            <a:norm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zh-TW" altLang="zh-TW" sz="12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9256647-7F76-47C3-B116-1442671E3E2A}"/>
              </a:ext>
            </a:extLst>
          </p:cNvPr>
          <p:cNvSpPr/>
          <p:nvPr/>
        </p:nvSpPr>
        <p:spPr>
          <a:xfrm>
            <a:off x="9942722" y="5189157"/>
            <a:ext cx="1936219" cy="274320"/>
          </a:xfrm>
          <a:prstGeom prst="rect">
            <a:avLst/>
          </a:prstGeom>
          <a:ln>
            <a:noFill/>
          </a:ln>
        </p:spPr>
        <p:txBody>
          <a:bodyPr wrap="square">
            <a:norm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zh-TW" altLang="zh-TW" sz="12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BAF6F4F-5636-4B3B-995B-087D843AED14}"/>
              </a:ext>
            </a:extLst>
          </p:cNvPr>
          <p:cNvSpPr/>
          <p:nvPr/>
        </p:nvSpPr>
        <p:spPr>
          <a:xfrm>
            <a:off x="5227134" y="4134634"/>
            <a:ext cx="1883465" cy="274320"/>
          </a:xfrm>
          <a:prstGeom prst="rect">
            <a:avLst/>
          </a:prstGeom>
          <a:ln>
            <a:noFill/>
          </a:ln>
        </p:spPr>
        <p:txBody>
          <a:bodyPr wrap="square">
            <a:norm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zh-TW" altLang="zh-TW" sz="12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D5495DE-108C-47A6-9DD2-F3A3B39E129E}"/>
              </a:ext>
            </a:extLst>
          </p:cNvPr>
          <p:cNvSpPr/>
          <p:nvPr/>
        </p:nvSpPr>
        <p:spPr>
          <a:xfrm>
            <a:off x="5176926" y="5247202"/>
            <a:ext cx="1883465" cy="274320"/>
          </a:xfrm>
          <a:prstGeom prst="rect">
            <a:avLst/>
          </a:prstGeom>
          <a:ln>
            <a:noFill/>
          </a:ln>
        </p:spPr>
        <p:txBody>
          <a:bodyPr wrap="square">
            <a:norm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zh-TW" altLang="zh-TW" sz="12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</a:t>
            </a:r>
          </a:p>
        </p:txBody>
      </p:sp>
    </p:spTree>
    <p:extLst>
      <p:ext uri="{BB962C8B-B14F-4D97-AF65-F5344CB8AC3E}">
        <p14:creationId xmlns:p14="http://schemas.microsoft.com/office/powerpoint/2010/main" val="307115394"/>
      </p:ext>
    </p:extLst>
  </p:cSld>
  <p:clrMapOvr>
    <a:masterClrMapping/>
  </p:clrMapOvr>
  <mc:AlternateContent>
    <mc:Choice xmlns:p14="http://schemas.microsoft.com/office/powerpoint/2010/main" Requires="p14">
      <p:transition spd="slow" advClick="0" advTm="2000" p14:dur="1600">
        <p14:prism isInverted="1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2" grpId="0"/>
      <p:bldP spid="63" grpId="0"/>
      <p:bldP spid="64" grpId="0"/>
      <p:bldP spid="68" grpId="0"/>
      <p:bldP spid="69" grpId="0"/>
      <p:bldP spid="70" grpId="0"/>
      <p:bldP spid="71" grpId="0"/>
      <p:bldP spid="7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0f4157a8-cc53-4451-b641-b93f4ec538e9"/>
          <p:cNvGrpSpPr>
            <a:grpSpLocks noChangeAspect="1"/>
          </p:cNvGrpSpPr>
          <p:nvPr/>
        </p:nvGrpSpPr>
        <p:grpSpPr>
          <a:xfrm>
            <a:off x="1498770" y="2092543"/>
            <a:ext cx="9250231" cy="3239811"/>
            <a:chOff x="1745882" y="1937206"/>
            <a:chExt cx="8700236" cy="3047180"/>
          </a:xfrm>
        </p:grpSpPr>
        <p:grpSp>
          <p:nvGrpSpPr>
            <p:cNvPr id="5" name="组合 4"/>
            <p:cNvGrpSpPr/>
            <p:nvPr/>
          </p:nvGrpSpPr>
          <p:grpSpPr>
            <a:xfrm>
              <a:off x="1745882" y="3433997"/>
              <a:ext cx="1550389" cy="1550389"/>
              <a:chOff x="897117" y="3301620"/>
              <a:chExt cx="2034816" cy="2034816"/>
            </a:xfrm>
          </p:grpSpPr>
          <p:sp>
            <p:nvSpPr>
              <p:cNvPr id="33" name="îŝḷîḓé-Oval 35"/>
              <p:cNvSpPr/>
              <p:nvPr/>
            </p:nvSpPr>
            <p:spPr>
              <a:xfrm>
                <a:off x="897117" y="3301620"/>
                <a:ext cx="2034816" cy="203481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îŝḷîḓé-Oval 36"/>
              <p:cNvSpPr/>
              <p:nvPr/>
            </p:nvSpPr>
            <p:spPr>
              <a:xfrm>
                <a:off x="1028700" y="3429000"/>
                <a:ext cx="1771650" cy="1771650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6509291" y="3433997"/>
              <a:ext cx="1550389" cy="1550389"/>
              <a:chOff x="6548617" y="3301620"/>
              <a:chExt cx="2034816" cy="2034816"/>
            </a:xfrm>
          </p:grpSpPr>
          <p:sp>
            <p:nvSpPr>
              <p:cNvPr id="31" name="îŝḷîḓé-Oval 33"/>
              <p:cNvSpPr/>
              <p:nvPr/>
            </p:nvSpPr>
            <p:spPr>
              <a:xfrm>
                <a:off x="6548617" y="3301620"/>
                <a:ext cx="2034816" cy="203481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îŝḷîḓé-Oval 34"/>
              <p:cNvSpPr/>
              <p:nvPr/>
            </p:nvSpPr>
            <p:spPr>
              <a:xfrm>
                <a:off x="6680200" y="3433203"/>
                <a:ext cx="1771650" cy="1771650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129961" y="1937206"/>
              <a:ext cx="1550389" cy="1550389"/>
              <a:chOff x="3725684" y="1525767"/>
              <a:chExt cx="2034816" cy="2034816"/>
            </a:xfrm>
          </p:grpSpPr>
          <p:sp>
            <p:nvSpPr>
              <p:cNvPr id="29" name="îŝḷîḓé-Oval 31"/>
              <p:cNvSpPr/>
              <p:nvPr/>
            </p:nvSpPr>
            <p:spPr>
              <a:xfrm>
                <a:off x="3725684" y="1525767"/>
                <a:ext cx="2034816" cy="203481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îŝḷîḓé-Oval 32"/>
              <p:cNvSpPr/>
              <p:nvPr/>
            </p:nvSpPr>
            <p:spPr>
              <a:xfrm>
                <a:off x="3857267" y="1657350"/>
                <a:ext cx="1771650" cy="1771650"/>
              </a:xfrm>
              <a:prstGeom prst="ellipse">
                <a:avLst/>
              </a:pr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8895729" y="1937206"/>
              <a:ext cx="1550389" cy="1550389"/>
              <a:chOff x="9379982" y="1525767"/>
              <a:chExt cx="2034816" cy="2034816"/>
            </a:xfrm>
          </p:grpSpPr>
          <p:sp>
            <p:nvSpPr>
              <p:cNvPr id="27" name="îŝḷîḓé-Oval 29"/>
              <p:cNvSpPr/>
              <p:nvPr/>
            </p:nvSpPr>
            <p:spPr>
              <a:xfrm>
                <a:off x="9379982" y="1525767"/>
                <a:ext cx="2034816" cy="203481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îŝḷîḓé-Oval 30"/>
              <p:cNvSpPr/>
              <p:nvPr/>
            </p:nvSpPr>
            <p:spPr>
              <a:xfrm>
                <a:off x="9511565" y="1657350"/>
                <a:ext cx="1771650" cy="1771650"/>
              </a:xfrm>
              <a:prstGeom prst="ellipse">
                <a:avLst/>
              </a:prstGeom>
              <a:solidFill>
                <a:schemeClr val="accent6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9" name="îŝḷîḓé-箭头: 五边形 6"/>
            <p:cNvSpPr/>
            <p:nvPr/>
          </p:nvSpPr>
          <p:spPr>
            <a:xfrm rot="19500000">
              <a:off x="2891926" y="3419367"/>
              <a:ext cx="1036791" cy="395317"/>
            </a:xfrm>
            <a:prstGeom prst="homePlat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îŝḷîḓé-箭头: 五边形 9"/>
            <p:cNvSpPr/>
            <p:nvPr/>
          </p:nvSpPr>
          <p:spPr>
            <a:xfrm rot="2209917">
              <a:off x="5262212" y="3189679"/>
              <a:ext cx="1036791" cy="395317"/>
            </a:xfrm>
            <a:prstGeom prst="homePlate">
              <a:avLst/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îŝḷîḓé-箭头: 五边形 10"/>
            <p:cNvSpPr/>
            <p:nvPr/>
          </p:nvSpPr>
          <p:spPr>
            <a:xfrm rot="19500000">
              <a:off x="7641542" y="3419367"/>
              <a:ext cx="1036791" cy="395317"/>
            </a:xfrm>
            <a:prstGeom prst="homePlat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îŝḷîḓé-任意多边形: 形状 34"/>
            <p:cNvSpPr/>
            <p:nvPr/>
          </p:nvSpPr>
          <p:spPr bwMode="auto">
            <a:xfrm>
              <a:off x="9455097" y="2332410"/>
              <a:ext cx="431653" cy="735536"/>
            </a:xfrm>
            <a:custGeom>
              <a:gdLst>
                <a:gd name="connsiteX0" fmla="*/ 99219 w 198438"/>
                <a:gd name="connsiteY0" fmla="*/ 288925 h 338138"/>
                <a:gd name="connsiteX1" fmla="*/ 84137 w 198438"/>
                <a:gd name="connsiteY1" fmla="*/ 302419 h 338138"/>
                <a:gd name="connsiteX2" fmla="*/ 99219 w 198438"/>
                <a:gd name="connsiteY2" fmla="*/ 315913 h 338138"/>
                <a:gd name="connsiteX3" fmla="*/ 114301 w 198438"/>
                <a:gd name="connsiteY3" fmla="*/ 302419 h 338138"/>
                <a:gd name="connsiteX4" fmla="*/ 99219 w 198438"/>
                <a:gd name="connsiteY4" fmla="*/ 288925 h 338138"/>
                <a:gd name="connsiteX5" fmla="*/ 14287 w 198438"/>
                <a:gd name="connsiteY5" fmla="*/ 69850 h 338138"/>
                <a:gd name="connsiteX6" fmla="*/ 14287 w 198438"/>
                <a:gd name="connsiteY6" fmla="*/ 268288 h 338138"/>
                <a:gd name="connsiteX7" fmla="*/ 184150 w 198438"/>
                <a:gd name="connsiteY7" fmla="*/ 268288 h 338138"/>
                <a:gd name="connsiteX8" fmla="*/ 184150 w 198438"/>
                <a:gd name="connsiteY8" fmla="*/ 69850 h 338138"/>
                <a:gd name="connsiteX9" fmla="*/ 63723 w 198438"/>
                <a:gd name="connsiteY9" fmla="*/ 28575 h 338138"/>
                <a:gd name="connsiteX10" fmla="*/ 57150 w 198438"/>
                <a:gd name="connsiteY10" fmla="*/ 36368 h 338138"/>
                <a:gd name="connsiteX11" fmla="*/ 63723 w 198438"/>
                <a:gd name="connsiteY11" fmla="*/ 42863 h 338138"/>
                <a:gd name="connsiteX12" fmla="*/ 134715 w 198438"/>
                <a:gd name="connsiteY12" fmla="*/ 42863 h 338138"/>
                <a:gd name="connsiteX13" fmla="*/ 141288 w 198438"/>
                <a:gd name="connsiteY13" fmla="*/ 36368 h 338138"/>
                <a:gd name="connsiteX14" fmla="*/ 134715 w 198438"/>
                <a:gd name="connsiteY14" fmla="*/ 28575 h 338138"/>
                <a:gd name="connsiteX15" fmla="*/ 63723 w 198438"/>
                <a:gd name="connsiteY15" fmla="*/ 28575 h 338138"/>
                <a:gd name="connsiteX16" fmla="*/ 35719 w 198438"/>
                <a:gd name="connsiteY16" fmla="*/ 0 h 338138"/>
                <a:gd name="connsiteX17" fmla="*/ 162719 w 198438"/>
                <a:gd name="connsiteY17" fmla="*/ 0 h 338138"/>
                <a:gd name="connsiteX18" fmla="*/ 198438 w 198438"/>
                <a:gd name="connsiteY18" fmla="*/ 35663 h 338138"/>
                <a:gd name="connsiteX19" fmla="*/ 198438 w 198438"/>
                <a:gd name="connsiteY19" fmla="*/ 302475 h 338138"/>
                <a:gd name="connsiteX20" fmla="*/ 162719 w 198438"/>
                <a:gd name="connsiteY20" fmla="*/ 338138 h 338138"/>
                <a:gd name="connsiteX21" fmla="*/ 35719 w 198438"/>
                <a:gd name="connsiteY21" fmla="*/ 338138 h 338138"/>
                <a:gd name="connsiteX22" fmla="*/ 0 w 198438"/>
                <a:gd name="connsiteY22" fmla="*/ 302475 h 338138"/>
                <a:gd name="connsiteX23" fmla="*/ 0 w 198438"/>
                <a:gd name="connsiteY23" fmla="*/ 35663 h 338138"/>
                <a:gd name="connsiteX24" fmla="*/ 35719 w 198438"/>
                <a:gd name="connsiteY24" fmla="*/ 0 h 33813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8438" h="338138">
                  <a:moveTo>
                    <a:pt x="99219" y="288925"/>
                  </a:moveTo>
                  <a:cubicBezTo>
                    <a:pt x="90889" y="288925"/>
                    <a:pt x="84137" y="294966"/>
                    <a:pt x="84137" y="302419"/>
                  </a:cubicBezTo>
                  <a:cubicBezTo>
                    <a:pt x="84137" y="309872"/>
                    <a:pt x="90889" y="315913"/>
                    <a:pt x="99219" y="315913"/>
                  </a:cubicBezTo>
                  <a:cubicBezTo>
                    <a:pt x="107549" y="315913"/>
                    <a:pt x="114301" y="309872"/>
                    <a:pt x="114301" y="302419"/>
                  </a:cubicBezTo>
                  <a:cubicBezTo>
                    <a:pt x="114301" y="294966"/>
                    <a:pt x="107549" y="288925"/>
                    <a:pt x="99219" y="288925"/>
                  </a:cubicBezTo>
                  <a:close/>
                  <a:moveTo>
                    <a:pt x="14287" y="69850"/>
                  </a:moveTo>
                  <a:lnTo>
                    <a:pt x="14287" y="268288"/>
                  </a:lnTo>
                  <a:lnTo>
                    <a:pt x="184150" y="268288"/>
                  </a:lnTo>
                  <a:lnTo>
                    <a:pt x="184150" y="69850"/>
                  </a:lnTo>
                  <a:close/>
                  <a:moveTo>
                    <a:pt x="63723" y="28575"/>
                  </a:moveTo>
                  <a:cubicBezTo>
                    <a:pt x="59779" y="28575"/>
                    <a:pt x="57150" y="32472"/>
                    <a:pt x="57150" y="36368"/>
                  </a:cubicBezTo>
                  <a:cubicBezTo>
                    <a:pt x="57150" y="40265"/>
                    <a:pt x="59779" y="42863"/>
                    <a:pt x="63723" y="42863"/>
                  </a:cubicBezTo>
                  <a:cubicBezTo>
                    <a:pt x="63723" y="42863"/>
                    <a:pt x="63723" y="42863"/>
                    <a:pt x="134715" y="42863"/>
                  </a:cubicBezTo>
                  <a:cubicBezTo>
                    <a:pt x="138659" y="42863"/>
                    <a:pt x="141288" y="40265"/>
                    <a:pt x="141288" y="36368"/>
                  </a:cubicBezTo>
                  <a:cubicBezTo>
                    <a:pt x="141288" y="32472"/>
                    <a:pt x="138659" y="28575"/>
                    <a:pt x="134715" y="28575"/>
                  </a:cubicBezTo>
                  <a:cubicBezTo>
                    <a:pt x="134715" y="28575"/>
                    <a:pt x="134715" y="28575"/>
                    <a:pt x="63723" y="28575"/>
                  </a:cubicBezTo>
                  <a:close/>
                  <a:moveTo>
                    <a:pt x="35719" y="0"/>
                  </a:moveTo>
                  <a:cubicBezTo>
                    <a:pt x="35719" y="0"/>
                    <a:pt x="35719" y="0"/>
                    <a:pt x="162719" y="0"/>
                  </a:cubicBezTo>
                  <a:cubicBezTo>
                    <a:pt x="182563" y="0"/>
                    <a:pt x="198438" y="15850"/>
                    <a:pt x="198438" y="35663"/>
                  </a:cubicBezTo>
                  <a:cubicBezTo>
                    <a:pt x="198438" y="35663"/>
                    <a:pt x="198438" y="35663"/>
                    <a:pt x="198438" y="302475"/>
                  </a:cubicBezTo>
                  <a:cubicBezTo>
                    <a:pt x="198438" y="322288"/>
                    <a:pt x="182563" y="338138"/>
                    <a:pt x="162719" y="338138"/>
                  </a:cubicBezTo>
                  <a:cubicBezTo>
                    <a:pt x="162719" y="338138"/>
                    <a:pt x="162719" y="338138"/>
                    <a:pt x="35719" y="338138"/>
                  </a:cubicBezTo>
                  <a:cubicBezTo>
                    <a:pt x="15875" y="338138"/>
                    <a:pt x="0" y="322288"/>
                    <a:pt x="0" y="302475"/>
                  </a:cubicBezTo>
                  <a:cubicBezTo>
                    <a:pt x="0" y="302475"/>
                    <a:pt x="0" y="302475"/>
                    <a:pt x="0" y="35663"/>
                  </a:cubicBezTo>
                  <a:cubicBezTo>
                    <a:pt x="0" y="15850"/>
                    <a:pt x="15875" y="0"/>
                    <a:pt x="357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îŝḷîḓé-任意多边形: 形状 31"/>
            <p:cNvSpPr/>
            <p:nvPr/>
          </p:nvSpPr>
          <p:spPr bwMode="auto">
            <a:xfrm>
              <a:off x="2323666" y="3819356"/>
              <a:ext cx="415466" cy="707954"/>
            </a:xfrm>
            <a:custGeom>
              <a:gdLst>
                <a:gd name="connsiteX0" fmla="*/ 99219 w 198438"/>
                <a:gd name="connsiteY0" fmla="*/ 288925 h 338138"/>
                <a:gd name="connsiteX1" fmla="*/ 84137 w 198438"/>
                <a:gd name="connsiteY1" fmla="*/ 302419 h 338138"/>
                <a:gd name="connsiteX2" fmla="*/ 99219 w 198438"/>
                <a:gd name="connsiteY2" fmla="*/ 315913 h 338138"/>
                <a:gd name="connsiteX3" fmla="*/ 114301 w 198438"/>
                <a:gd name="connsiteY3" fmla="*/ 302419 h 338138"/>
                <a:gd name="connsiteX4" fmla="*/ 99219 w 198438"/>
                <a:gd name="connsiteY4" fmla="*/ 288925 h 338138"/>
                <a:gd name="connsiteX5" fmla="*/ 14287 w 198438"/>
                <a:gd name="connsiteY5" fmla="*/ 69850 h 338138"/>
                <a:gd name="connsiteX6" fmla="*/ 14287 w 198438"/>
                <a:gd name="connsiteY6" fmla="*/ 268288 h 338138"/>
                <a:gd name="connsiteX7" fmla="*/ 184150 w 198438"/>
                <a:gd name="connsiteY7" fmla="*/ 268288 h 338138"/>
                <a:gd name="connsiteX8" fmla="*/ 184150 w 198438"/>
                <a:gd name="connsiteY8" fmla="*/ 69850 h 338138"/>
                <a:gd name="connsiteX9" fmla="*/ 63723 w 198438"/>
                <a:gd name="connsiteY9" fmla="*/ 28575 h 338138"/>
                <a:gd name="connsiteX10" fmla="*/ 57150 w 198438"/>
                <a:gd name="connsiteY10" fmla="*/ 36368 h 338138"/>
                <a:gd name="connsiteX11" fmla="*/ 63723 w 198438"/>
                <a:gd name="connsiteY11" fmla="*/ 42863 h 338138"/>
                <a:gd name="connsiteX12" fmla="*/ 134715 w 198438"/>
                <a:gd name="connsiteY12" fmla="*/ 42863 h 338138"/>
                <a:gd name="connsiteX13" fmla="*/ 141288 w 198438"/>
                <a:gd name="connsiteY13" fmla="*/ 36368 h 338138"/>
                <a:gd name="connsiteX14" fmla="*/ 134715 w 198438"/>
                <a:gd name="connsiteY14" fmla="*/ 28575 h 338138"/>
                <a:gd name="connsiteX15" fmla="*/ 63723 w 198438"/>
                <a:gd name="connsiteY15" fmla="*/ 28575 h 338138"/>
                <a:gd name="connsiteX16" fmla="*/ 35719 w 198438"/>
                <a:gd name="connsiteY16" fmla="*/ 0 h 338138"/>
                <a:gd name="connsiteX17" fmla="*/ 162719 w 198438"/>
                <a:gd name="connsiteY17" fmla="*/ 0 h 338138"/>
                <a:gd name="connsiteX18" fmla="*/ 198438 w 198438"/>
                <a:gd name="connsiteY18" fmla="*/ 35663 h 338138"/>
                <a:gd name="connsiteX19" fmla="*/ 198438 w 198438"/>
                <a:gd name="connsiteY19" fmla="*/ 302475 h 338138"/>
                <a:gd name="connsiteX20" fmla="*/ 162719 w 198438"/>
                <a:gd name="connsiteY20" fmla="*/ 338138 h 338138"/>
                <a:gd name="connsiteX21" fmla="*/ 35719 w 198438"/>
                <a:gd name="connsiteY21" fmla="*/ 338138 h 338138"/>
                <a:gd name="connsiteX22" fmla="*/ 0 w 198438"/>
                <a:gd name="connsiteY22" fmla="*/ 302475 h 338138"/>
                <a:gd name="connsiteX23" fmla="*/ 0 w 198438"/>
                <a:gd name="connsiteY23" fmla="*/ 35663 h 338138"/>
                <a:gd name="connsiteX24" fmla="*/ 35719 w 198438"/>
                <a:gd name="connsiteY24" fmla="*/ 0 h 33813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8438" h="338138">
                  <a:moveTo>
                    <a:pt x="99219" y="288925"/>
                  </a:moveTo>
                  <a:cubicBezTo>
                    <a:pt x="90889" y="288925"/>
                    <a:pt x="84137" y="294966"/>
                    <a:pt x="84137" y="302419"/>
                  </a:cubicBezTo>
                  <a:cubicBezTo>
                    <a:pt x="84137" y="309872"/>
                    <a:pt x="90889" y="315913"/>
                    <a:pt x="99219" y="315913"/>
                  </a:cubicBezTo>
                  <a:cubicBezTo>
                    <a:pt x="107549" y="315913"/>
                    <a:pt x="114301" y="309872"/>
                    <a:pt x="114301" y="302419"/>
                  </a:cubicBezTo>
                  <a:cubicBezTo>
                    <a:pt x="114301" y="294966"/>
                    <a:pt x="107549" y="288925"/>
                    <a:pt x="99219" y="288925"/>
                  </a:cubicBezTo>
                  <a:close/>
                  <a:moveTo>
                    <a:pt x="14287" y="69850"/>
                  </a:moveTo>
                  <a:lnTo>
                    <a:pt x="14287" y="268288"/>
                  </a:lnTo>
                  <a:lnTo>
                    <a:pt x="184150" y="268288"/>
                  </a:lnTo>
                  <a:lnTo>
                    <a:pt x="184150" y="69850"/>
                  </a:lnTo>
                  <a:close/>
                  <a:moveTo>
                    <a:pt x="63723" y="28575"/>
                  </a:moveTo>
                  <a:cubicBezTo>
                    <a:pt x="59779" y="28575"/>
                    <a:pt x="57150" y="32472"/>
                    <a:pt x="57150" y="36368"/>
                  </a:cubicBezTo>
                  <a:cubicBezTo>
                    <a:pt x="57150" y="40265"/>
                    <a:pt x="59779" y="42863"/>
                    <a:pt x="63723" y="42863"/>
                  </a:cubicBezTo>
                  <a:cubicBezTo>
                    <a:pt x="63723" y="42863"/>
                    <a:pt x="63723" y="42863"/>
                    <a:pt x="134715" y="42863"/>
                  </a:cubicBezTo>
                  <a:cubicBezTo>
                    <a:pt x="138659" y="42863"/>
                    <a:pt x="141288" y="40265"/>
                    <a:pt x="141288" y="36368"/>
                  </a:cubicBezTo>
                  <a:cubicBezTo>
                    <a:pt x="141288" y="32472"/>
                    <a:pt x="138659" y="28575"/>
                    <a:pt x="134715" y="28575"/>
                  </a:cubicBezTo>
                  <a:cubicBezTo>
                    <a:pt x="134715" y="28575"/>
                    <a:pt x="134715" y="28575"/>
                    <a:pt x="63723" y="28575"/>
                  </a:cubicBezTo>
                  <a:close/>
                  <a:moveTo>
                    <a:pt x="35719" y="0"/>
                  </a:moveTo>
                  <a:cubicBezTo>
                    <a:pt x="35719" y="0"/>
                    <a:pt x="35719" y="0"/>
                    <a:pt x="162719" y="0"/>
                  </a:cubicBezTo>
                  <a:cubicBezTo>
                    <a:pt x="182563" y="0"/>
                    <a:pt x="198438" y="15850"/>
                    <a:pt x="198438" y="35663"/>
                  </a:cubicBezTo>
                  <a:cubicBezTo>
                    <a:pt x="198438" y="35663"/>
                    <a:pt x="198438" y="35663"/>
                    <a:pt x="198438" y="302475"/>
                  </a:cubicBezTo>
                  <a:cubicBezTo>
                    <a:pt x="198438" y="322288"/>
                    <a:pt x="182563" y="338138"/>
                    <a:pt x="162719" y="338138"/>
                  </a:cubicBezTo>
                  <a:cubicBezTo>
                    <a:pt x="162719" y="338138"/>
                    <a:pt x="162719" y="338138"/>
                    <a:pt x="35719" y="338138"/>
                  </a:cubicBezTo>
                  <a:cubicBezTo>
                    <a:pt x="15875" y="338138"/>
                    <a:pt x="0" y="322288"/>
                    <a:pt x="0" y="302475"/>
                  </a:cubicBezTo>
                  <a:cubicBezTo>
                    <a:pt x="0" y="302475"/>
                    <a:pt x="0" y="302475"/>
                    <a:pt x="0" y="35663"/>
                  </a:cubicBezTo>
                  <a:cubicBezTo>
                    <a:pt x="0" y="15850"/>
                    <a:pt x="15875" y="0"/>
                    <a:pt x="357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" name="îŝḷîḓé-任意多边形: 形状 33"/>
            <p:cNvSpPr/>
            <p:nvPr/>
          </p:nvSpPr>
          <p:spPr bwMode="auto">
            <a:xfrm>
              <a:off x="7063349" y="3803357"/>
              <a:ext cx="434244" cy="739951"/>
            </a:xfrm>
            <a:custGeom>
              <a:gdLst>
                <a:gd name="connsiteX0" fmla="*/ 99219 w 198438"/>
                <a:gd name="connsiteY0" fmla="*/ 288925 h 338138"/>
                <a:gd name="connsiteX1" fmla="*/ 84137 w 198438"/>
                <a:gd name="connsiteY1" fmla="*/ 302419 h 338138"/>
                <a:gd name="connsiteX2" fmla="*/ 99219 w 198438"/>
                <a:gd name="connsiteY2" fmla="*/ 315913 h 338138"/>
                <a:gd name="connsiteX3" fmla="*/ 114301 w 198438"/>
                <a:gd name="connsiteY3" fmla="*/ 302419 h 338138"/>
                <a:gd name="connsiteX4" fmla="*/ 99219 w 198438"/>
                <a:gd name="connsiteY4" fmla="*/ 288925 h 338138"/>
                <a:gd name="connsiteX5" fmla="*/ 14287 w 198438"/>
                <a:gd name="connsiteY5" fmla="*/ 69850 h 338138"/>
                <a:gd name="connsiteX6" fmla="*/ 14287 w 198438"/>
                <a:gd name="connsiteY6" fmla="*/ 268288 h 338138"/>
                <a:gd name="connsiteX7" fmla="*/ 184150 w 198438"/>
                <a:gd name="connsiteY7" fmla="*/ 268288 h 338138"/>
                <a:gd name="connsiteX8" fmla="*/ 184150 w 198438"/>
                <a:gd name="connsiteY8" fmla="*/ 69850 h 338138"/>
                <a:gd name="connsiteX9" fmla="*/ 63723 w 198438"/>
                <a:gd name="connsiteY9" fmla="*/ 28575 h 338138"/>
                <a:gd name="connsiteX10" fmla="*/ 57150 w 198438"/>
                <a:gd name="connsiteY10" fmla="*/ 36368 h 338138"/>
                <a:gd name="connsiteX11" fmla="*/ 63723 w 198438"/>
                <a:gd name="connsiteY11" fmla="*/ 42863 h 338138"/>
                <a:gd name="connsiteX12" fmla="*/ 134715 w 198438"/>
                <a:gd name="connsiteY12" fmla="*/ 42863 h 338138"/>
                <a:gd name="connsiteX13" fmla="*/ 141288 w 198438"/>
                <a:gd name="connsiteY13" fmla="*/ 36368 h 338138"/>
                <a:gd name="connsiteX14" fmla="*/ 134715 w 198438"/>
                <a:gd name="connsiteY14" fmla="*/ 28575 h 338138"/>
                <a:gd name="connsiteX15" fmla="*/ 63723 w 198438"/>
                <a:gd name="connsiteY15" fmla="*/ 28575 h 338138"/>
                <a:gd name="connsiteX16" fmla="*/ 35719 w 198438"/>
                <a:gd name="connsiteY16" fmla="*/ 0 h 338138"/>
                <a:gd name="connsiteX17" fmla="*/ 162719 w 198438"/>
                <a:gd name="connsiteY17" fmla="*/ 0 h 338138"/>
                <a:gd name="connsiteX18" fmla="*/ 198438 w 198438"/>
                <a:gd name="connsiteY18" fmla="*/ 35663 h 338138"/>
                <a:gd name="connsiteX19" fmla="*/ 198438 w 198438"/>
                <a:gd name="connsiteY19" fmla="*/ 302475 h 338138"/>
                <a:gd name="connsiteX20" fmla="*/ 162719 w 198438"/>
                <a:gd name="connsiteY20" fmla="*/ 338138 h 338138"/>
                <a:gd name="connsiteX21" fmla="*/ 35719 w 198438"/>
                <a:gd name="connsiteY21" fmla="*/ 338138 h 338138"/>
                <a:gd name="connsiteX22" fmla="*/ 0 w 198438"/>
                <a:gd name="connsiteY22" fmla="*/ 302475 h 338138"/>
                <a:gd name="connsiteX23" fmla="*/ 0 w 198438"/>
                <a:gd name="connsiteY23" fmla="*/ 35663 h 338138"/>
                <a:gd name="connsiteX24" fmla="*/ 35719 w 198438"/>
                <a:gd name="connsiteY24" fmla="*/ 0 h 33813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8438" h="338138">
                  <a:moveTo>
                    <a:pt x="99219" y="288925"/>
                  </a:moveTo>
                  <a:cubicBezTo>
                    <a:pt x="90889" y="288925"/>
                    <a:pt x="84137" y="294966"/>
                    <a:pt x="84137" y="302419"/>
                  </a:cubicBezTo>
                  <a:cubicBezTo>
                    <a:pt x="84137" y="309872"/>
                    <a:pt x="90889" y="315913"/>
                    <a:pt x="99219" y="315913"/>
                  </a:cubicBezTo>
                  <a:cubicBezTo>
                    <a:pt x="107549" y="315913"/>
                    <a:pt x="114301" y="309872"/>
                    <a:pt x="114301" y="302419"/>
                  </a:cubicBezTo>
                  <a:cubicBezTo>
                    <a:pt x="114301" y="294966"/>
                    <a:pt x="107549" y="288925"/>
                    <a:pt x="99219" y="288925"/>
                  </a:cubicBezTo>
                  <a:close/>
                  <a:moveTo>
                    <a:pt x="14287" y="69850"/>
                  </a:moveTo>
                  <a:lnTo>
                    <a:pt x="14287" y="268288"/>
                  </a:lnTo>
                  <a:lnTo>
                    <a:pt x="184150" y="268288"/>
                  </a:lnTo>
                  <a:lnTo>
                    <a:pt x="184150" y="69850"/>
                  </a:lnTo>
                  <a:close/>
                  <a:moveTo>
                    <a:pt x="63723" y="28575"/>
                  </a:moveTo>
                  <a:cubicBezTo>
                    <a:pt x="59779" y="28575"/>
                    <a:pt x="57150" y="32472"/>
                    <a:pt x="57150" y="36368"/>
                  </a:cubicBezTo>
                  <a:cubicBezTo>
                    <a:pt x="57150" y="40265"/>
                    <a:pt x="59779" y="42863"/>
                    <a:pt x="63723" y="42863"/>
                  </a:cubicBezTo>
                  <a:cubicBezTo>
                    <a:pt x="63723" y="42863"/>
                    <a:pt x="63723" y="42863"/>
                    <a:pt x="134715" y="42863"/>
                  </a:cubicBezTo>
                  <a:cubicBezTo>
                    <a:pt x="138659" y="42863"/>
                    <a:pt x="141288" y="40265"/>
                    <a:pt x="141288" y="36368"/>
                  </a:cubicBezTo>
                  <a:cubicBezTo>
                    <a:pt x="141288" y="32472"/>
                    <a:pt x="138659" y="28575"/>
                    <a:pt x="134715" y="28575"/>
                  </a:cubicBezTo>
                  <a:cubicBezTo>
                    <a:pt x="134715" y="28575"/>
                    <a:pt x="134715" y="28575"/>
                    <a:pt x="63723" y="28575"/>
                  </a:cubicBezTo>
                  <a:close/>
                  <a:moveTo>
                    <a:pt x="35719" y="0"/>
                  </a:moveTo>
                  <a:cubicBezTo>
                    <a:pt x="35719" y="0"/>
                    <a:pt x="35719" y="0"/>
                    <a:pt x="162719" y="0"/>
                  </a:cubicBezTo>
                  <a:cubicBezTo>
                    <a:pt x="182563" y="0"/>
                    <a:pt x="198438" y="15850"/>
                    <a:pt x="198438" y="35663"/>
                  </a:cubicBezTo>
                  <a:cubicBezTo>
                    <a:pt x="198438" y="35663"/>
                    <a:pt x="198438" y="35663"/>
                    <a:pt x="198438" y="302475"/>
                  </a:cubicBezTo>
                  <a:cubicBezTo>
                    <a:pt x="198438" y="322288"/>
                    <a:pt x="182563" y="338138"/>
                    <a:pt x="162719" y="338138"/>
                  </a:cubicBezTo>
                  <a:cubicBezTo>
                    <a:pt x="162719" y="338138"/>
                    <a:pt x="162719" y="338138"/>
                    <a:pt x="35719" y="338138"/>
                  </a:cubicBezTo>
                  <a:cubicBezTo>
                    <a:pt x="15875" y="338138"/>
                    <a:pt x="0" y="322288"/>
                    <a:pt x="0" y="302475"/>
                  </a:cubicBezTo>
                  <a:cubicBezTo>
                    <a:pt x="0" y="302475"/>
                    <a:pt x="0" y="302475"/>
                    <a:pt x="0" y="35663"/>
                  </a:cubicBezTo>
                  <a:cubicBezTo>
                    <a:pt x="0" y="15850"/>
                    <a:pt x="15875" y="0"/>
                    <a:pt x="35719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îŝḷîḓé-任意多边形: 形状 32"/>
            <p:cNvSpPr/>
            <p:nvPr/>
          </p:nvSpPr>
          <p:spPr bwMode="auto">
            <a:xfrm>
              <a:off x="4695429" y="2357253"/>
              <a:ext cx="419451" cy="714744"/>
            </a:xfrm>
            <a:custGeom>
              <a:gdLst>
                <a:gd name="connsiteX0" fmla="*/ 99219 w 198438"/>
                <a:gd name="connsiteY0" fmla="*/ 288925 h 338138"/>
                <a:gd name="connsiteX1" fmla="*/ 84137 w 198438"/>
                <a:gd name="connsiteY1" fmla="*/ 302419 h 338138"/>
                <a:gd name="connsiteX2" fmla="*/ 99219 w 198438"/>
                <a:gd name="connsiteY2" fmla="*/ 315913 h 338138"/>
                <a:gd name="connsiteX3" fmla="*/ 114301 w 198438"/>
                <a:gd name="connsiteY3" fmla="*/ 302419 h 338138"/>
                <a:gd name="connsiteX4" fmla="*/ 99219 w 198438"/>
                <a:gd name="connsiteY4" fmla="*/ 288925 h 338138"/>
                <a:gd name="connsiteX5" fmla="*/ 14287 w 198438"/>
                <a:gd name="connsiteY5" fmla="*/ 69850 h 338138"/>
                <a:gd name="connsiteX6" fmla="*/ 14287 w 198438"/>
                <a:gd name="connsiteY6" fmla="*/ 268288 h 338138"/>
                <a:gd name="connsiteX7" fmla="*/ 184150 w 198438"/>
                <a:gd name="connsiteY7" fmla="*/ 268288 h 338138"/>
                <a:gd name="connsiteX8" fmla="*/ 184150 w 198438"/>
                <a:gd name="connsiteY8" fmla="*/ 69850 h 338138"/>
                <a:gd name="connsiteX9" fmla="*/ 63723 w 198438"/>
                <a:gd name="connsiteY9" fmla="*/ 28575 h 338138"/>
                <a:gd name="connsiteX10" fmla="*/ 57150 w 198438"/>
                <a:gd name="connsiteY10" fmla="*/ 36368 h 338138"/>
                <a:gd name="connsiteX11" fmla="*/ 63723 w 198438"/>
                <a:gd name="connsiteY11" fmla="*/ 42863 h 338138"/>
                <a:gd name="connsiteX12" fmla="*/ 134715 w 198438"/>
                <a:gd name="connsiteY12" fmla="*/ 42863 h 338138"/>
                <a:gd name="connsiteX13" fmla="*/ 141288 w 198438"/>
                <a:gd name="connsiteY13" fmla="*/ 36368 h 338138"/>
                <a:gd name="connsiteX14" fmla="*/ 134715 w 198438"/>
                <a:gd name="connsiteY14" fmla="*/ 28575 h 338138"/>
                <a:gd name="connsiteX15" fmla="*/ 63723 w 198438"/>
                <a:gd name="connsiteY15" fmla="*/ 28575 h 338138"/>
                <a:gd name="connsiteX16" fmla="*/ 35719 w 198438"/>
                <a:gd name="connsiteY16" fmla="*/ 0 h 338138"/>
                <a:gd name="connsiteX17" fmla="*/ 162719 w 198438"/>
                <a:gd name="connsiteY17" fmla="*/ 0 h 338138"/>
                <a:gd name="connsiteX18" fmla="*/ 198438 w 198438"/>
                <a:gd name="connsiteY18" fmla="*/ 35663 h 338138"/>
                <a:gd name="connsiteX19" fmla="*/ 198438 w 198438"/>
                <a:gd name="connsiteY19" fmla="*/ 302475 h 338138"/>
                <a:gd name="connsiteX20" fmla="*/ 162719 w 198438"/>
                <a:gd name="connsiteY20" fmla="*/ 338138 h 338138"/>
                <a:gd name="connsiteX21" fmla="*/ 35719 w 198438"/>
                <a:gd name="connsiteY21" fmla="*/ 338138 h 338138"/>
                <a:gd name="connsiteX22" fmla="*/ 0 w 198438"/>
                <a:gd name="connsiteY22" fmla="*/ 302475 h 338138"/>
                <a:gd name="connsiteX23" fmla="*/ 0 w 198438"/>
                <a:gd name="connsiteY23" fmla="*/ 35663 h 338138"/>
                <a:gd name="connsiteX24" fmla="*/ 35719 w 198438"/>
                <a:gd name="connsiteY24" fmla="*/ 0 h 33813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8438" h="338138">
                  <a:moveTo>
                    <a:pt x="99219" y="288925"/>
                  </a:moveTo>
                  <a:cubicBezTo>
                    <a:pt x="90889" y="288925"/>
                    <a:pt x="84137" y="294966"/>
                    <a:pt x="84137" y="302419"/>
                  </a:cubicBezTo>
                  <a:cubicBezTo>
                    <a:pt x="84137" y="309872"/>
                    <a:pt x="90889" y="315913"/>
                    <a:pt x="99219" y="315913"/>
                  </a:cubicBezTo>
                  <a:cubicBezTo>
                    <a:pt x="107549" y="315913"/>
                    <a:pt x="114301" y="309872"/>
                    <a:pt x="114301" y="302419"/>
                  </a:cubicBezTo>
                  <a:cubicBezTo>
                    <a:pt x="114301" y="294966"/>
                    <a:pt x="107549" y="288925"/>
                    <a:pt x="99219" y="288925"/>
                  </a:cubicBezTo>
                  <a:close/>
                  <a:moveTo>
                    <a:pt x="14287" y="69850"/>
                  </a:moveTo>
                  <a:lnTo>
                    <a:pt x="14287" y="268288"/>
                  </a:lnTo>
                  <a:lnTo>
                    <a:pt x="184150" y="268288"/>
                  </a:lnTo>
                  <a:lnTo>
                    <a:pt x="184150" y="69850"/>
                  </a:lnTo>
                  <a:close/>
                  <a:moveTo>
                    <a:pt x="63723" y="28575"/>
                  </a:moveTo>
                  <a:cubicBezTo>
                    <a:pt x="59779" y="28575"/>
                    <a:pt x="57150" y="32472"/>
                    <a:pt x="57150" y="36368"/>
                  </a:cubicBezTo>
                  <a:cubicBezTo>
                    <a:pt x="57150" y="40265"/>
                    <a:pt x="59779" y="42863"/>
                    <a:pt x="63723" y="42863"/>
                  </a:cubicBezTo>
                  <a:cubicBezTo>
                    <a:pt x="63723" y="42863"/>
                    <a:pt x="63723" y="42863"/>
                    <a:pt x="134715" y="42863"/>
                  </a:cubicBezTo>
                  <a:cubicBezTo>
                    <a:pt x="138659" y="42863"/>
                    <a:pt x="141288" y="40265"/>
                    <a:pt x="141288" y="36368"/>
                  </a:cubicBezTo>
                  <a:cubicBezTo>
                    <a:pt x="141288" y="32472"/>
                    <a:pt x="138659" y="28575"/>
                    <a:pt x="134715" y="28575"/>
                  </a:cubicBezTo>
                  <a:cubicBezTo>
                    <a:pt x="134715" y="28575"/>
                    <a:pt x="134715" y="28575"/>
                    <a:pt x="63723" y="28575"/>
                  </a:cubicBezTo>
                  <a:close/>
                  <a:moveTo>
                    <a:pt x="35719" y="0"/>
                  </a:moveTo>
                  <a:cubicBezTo>
                    <a:pt x="35719" y="0"/>
                    <a:pt x="35719" y="0"/>
                    <a:pt x="162719" y="0"/>
                  </a:cubicBezTo>
                  <a:cubicBezTo>
                    <a:pt x="182563" y="0"/>
                    <a:pt x="198438" y="15850"/>
                    <a:pt x="198438" y="35663"/>
                  </a:cubicBezTo>
                  <a:cubicBezTo>
                    <a:pt x="198438" y="35663"/>
                    <a:pt x="198438" y="35663"/>
                    <a:pt x="198438" y="302475"/>
                  </a:cubicBezTo>
                  <a:cubicBezTo>
                    <a:pt x="198438" y="322288"/>
                    <a:pt x="182563" y="338138"/>
                    <a:pt x="162719" y="338138"/>
                  </a:cubicBezTo>
                  <a:cubicBezTo>
                    <a:pt x="162719" y="338138"/>
                    <a:pt x="162719" y="338138"/>
                    <a:pt x="35719" y="338138"/>
                  </a:cubicBezTo>
                  <a:cubicBezTo>
                    <a:pt x="15875" y="338138"/>
                    <a:pt x="0" y="322288"/>
                    <a:pt x="0" y="302475"/>
                  </a:cubicBezTo>
                  <a:cubicBezTo>
                    <a:pt x="0" y="302475"/>
                    <a:pt x="0" y="302475"/>
                    <a:pt x="0" y="35663"/>
                  </a:cubicBezTo>
                  <a:cubicBezTo>
                    <a:pt x="0" y="15850"/>
                    <a:pt x="15875" y="0"/>
                    <a:pt x="357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5" name="išľíďè">
            <a:extLst>
              <a:ext uri="{FF2B5EF4-FFF2-40B4-BE49-F238E27FC236}">
                <a16:creationId xmlns:a16="http://schemas.microsoft.com/office/drawing/2014/main" id="{F88025DA-03F6-4FAF-AAD6-D456072CDFD2}"/>
              </a:ext>
            </a:extLst>
          </p:cNvPr>
          <p:cNvSpPr/>
          <p:nvPr/>
        </p:nvSpPr>
        <p:spPr bwMode="auto">
          <a:xfrm>
            <a:off x="862893" y="3016020"/>
            <a:ext cx="253664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8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輸入替換內容slidesdocs.com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iSlíďè">
            <a:extLst>
              <a:ext uri="{FF2B5EF4-FFF2-40B4-BE49-F238E27FC236}">
                <a16:creationId xmlns:a16="http://schemas.microsoft.com/office/drawing/2014/main" id="{19EAC01A-5802-41A3-B04C-2B2A6F13A324}"/>
              </a:ext>
            </a:extLst>
          </p:cNvPr>
          <p:cNvSpPr txBox="1"/>
          <p:nvPr/>
        </p:nvSpPr>
        <p:spPr bwMode="auto">
          <a:xfrm>
            <a:off x="1303985" y="2706301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sp>
        <p:nvSpPr>
          <p:cNvPr id="37" name="išľíďè">
            <a:extLst>
              <a:ext uri="{FF2B5EF4-FFF2-40B4-BE49-F238E27FC236}">
                <a16:creationId xmlns:a16="http://schemas.microsoft.com/office/drawing/2014/main" id="{E70CE244-DEAD-45C2-B345-90A6D5FC06F0}"/>
              </a:ext>
            </a:extLst>
          </p:cNvPr>
          <p:cNvSpPr/>
          <p:nvPr/>
        </p:nvSpPr>
        <p:spPr bwMode="auto">
          <a:xfrm>
            <a:off x="4056615" y="4584649"/>
            <a:ext cx="253664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8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輸入替換內容slidesdocs.com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iSlíďè">
            <a:extLst>
              <a:ext uri="{FF2B5EF4-FFF2-40B4-BE49-F238E27FC236}">
                <a16:creationId xmlns:a16="http://schemas.microsoft.com/office/drawing/2014/main" id="{007353A8-7FBD-49FC-8FDC-30C66C018EDB}"/>
              </a:ext>
            </a:extLst>
          </p:cNvPr>
          <p:cNvSpPr txBox="1"/>
          <p:nvPr/>
        </p:nvSpPr>
        <p:spPr bwMode="auto">
          <a:xfrm>
            <a:off x="4497706" y="4274930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sp>
        <p:nvSpPr>
          <p:cNvPr id="39" name="išľíďè">
            <a:extLst>
              <a:ext uri="{FF2B5EF4-FFF2-40B4-BE49-F238E27FC236}">
                <a16:creationId xmlns:a16="http://schemas.microsoft.com/office/drawing/2014/main" id="{CC15CF8A-C71C-41DB-AEFA-50D1B73B704A}"/>
              </a:ext>
            </a:extLst>
          </p:cNvPr>
          <p:cNvSpPr/>
          <p:nvPr/>
        </p:nvSpPr>
        <p:spPr bwMode="auto">
          <a:xfrm>
            <a:off x="6516279" y="2727896"/>
            <a:ext cx="253664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8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輸入替換內容slidesdocs.com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iSlíďè">
            <a:extLst>
              <a:ext uri="{FF2B5EF4-FFF2-40B4-BE49-F238E27FC236}">
                <a16:creationId xmlns:a16="http://schemas.microsoft.com/office/drawing/2014/main" id="{E1E64EAD-20EA-4B31-9C31-5EF238BE9114}"/>
              </a:ext>
            </a:extLst>
          </p:cNvPr>
          <p:cNvSpPr txBox="1"/>
          <p:nvPr/>
        </p:nvSpPr>
        <p:spPr bwMode="auto">
          <a:xfrm>
            <a:off x="6957370" y="2418177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sp>
        <p:nvSpPr>
          <p:cNvPr id="41" name="išľíďè">
            <a:extLst>
              <a:ext uri="{FF2B5EF4-FFF2-40B4-BE49-F238E27FC236}">
                <a16:creationId xmlns:a16="http://schemas.microsoft.com/office/drawing/2014/main" id="{046D3B62-F985-44E9-BDF2-571A4FDF776D}"/>
              </a:ext>
            </a:extLst>
          </p:cNvPr>
          <p:cNvSpPr/>
          <p:nvPr/>
        </p:nvSpPr>
        <p:spPr bwMode="auto">
          <a:xfrm>
            <a:off x="9040007" y="1446609"/>
            <a:ext cx="253664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8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輸入替換內容slidesdocs.com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iSlíďè">
            <a:extLst>
              <a:ext uri="{FF2B5EF4-FFF2-40B4-BE49-F238E27FC236}">
                <a16:creationId xmlns:a16="http://schemas.microsoft.com/office/drawing/2014/main" id="{CFC79C19-221C-4613-9016-D6DA74B9A1EF}"/>
              </a:ext>
            </a:extLst>
          </p:cNvPr>
          <p:cNvSpPr txBox="1"/>
          <p:nvPr/>
        </p:nvSpPr>
        <p:spPr bwMode="auto">
          <a:xfrm>
            <a:off x="9481098" y="1136890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</p:spTree>
    <p:extLst>
      <p:ext uri="{BB962C8B-B14F-4D97-AF65-F5344CB8AC3E}">
        <p14:creationId xmlns:p14="http://schemas.microsoft.com/office/powerpoint/2010/main" val="528037116"/>
      </p:ext>
    </p:extLst>
  </p:cSld>
  <p:clrMapOvr>
    <a:masterClrMapping/>
  </p:clrMapOvr>
  <mc:AlternateContent>
    <mc:Choice xmlns:p14="http://schemas.microsoft.com/office/powerpoint/2010/main" Requires="p14">
      <p:transition spd="slow" advClick="0" advTm="2000" p14:dur="1600">
        <p14:prism isInverted="1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8" name="组合 27"/>
          <p:cNvGrpSpPr/>
          <p:nvPr/>
        </p:nvGrpSpPr>
        <p:grpSpPr>
          <a:xfrm>
            <a:off x="1143074" y="3962327"/>
            <a:ext cx="4313415" cy="1558960"/>
            <a:chOff x="857304" y="2971745"/>
            <a:chExt cx="3235061" cy="1169220"/>
          </a:xfrm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7AA54ED0-5CAD-49A9-8632-C6AEE58908DD}"/>
                </a:ext>
              </a:extLst>
            </p:cNvPr>
            <p:cNvSpPr/>
            <p:nvPr/>
          </p:nvSpPr>
          <p:spPr>
            <a:xfrm>
              <a:off x="857304" y="3343109"/>
              <a:ext cx="1952295" cy="797856"/>
            </a:xfrm>
            <a:custGeom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8751" y="0"/>
                  </a:lnTo>
                  <a:lnTo>
                    <a:pt x="0" y="21600"/>
                  </a:lnTo>
                  <a:lnTo>
                    <a:pt x="140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>
                <a:alpha val="93405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382FF65D-8B32-43F1-9C8A-C12A7E9D5352}"/>
                </a:ext>
              </a:extLst>
            </p:cNvPr>
            <p:cNvSpPr/>
            <p:nvPr/>
          </p:nvSpPr>
          <p:spPr>
            <a:xfrm>
              <a:off x="2130384" y="2971745"/>
              <a:ext cx="1961981" cy="1062130"/>
            </a:xfrm>
            <a:custGeom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865" y="21600"/>
                  </a:moveTo>
                  <a:cubicBezTo>
                    <a:pt x="15986" y="21600"/>
                    <a:pt x="16105" y="21513"/>
                    <a:pt x="16210" y="21347"/>
                  </a:cubicBezTo>
                  <a:lnTo>
                    <a:pt x="21600" y="10793"/>
                  </a:lnTo>
                  <a:lnTo>
                    <a:pt x="16208" y="237"/>
                  </a:lnTo>
                  <a:cubicBezTo>
                    <a:pt x="16110" y="83"/>
                    <a:pt x="15996" y="0"/>
                    <a:pt x="15880" y="0"/>
                  </a:cubicBezTo>
                  <a:cubicBezTo>
                    <a:pt x="15616" y="0"/>
                    <a:pt x="15391" y="416"/>
                    <a:pt x="15377" y="920"/>
                  </a:cubicBezTo>
                  <a:lnTo>
                    <a:pt x="15382" y="3373"/>
                  </a:lnTo>
                  <a:lnTo>
                    <a:pt x="10620" y="3373"/>
                  </a:lnTo>
                  <a:cubicBezTo>
                    <a:pt x="10261" y="3372"/>
                    <a:pt x="9818" y="3433"/>
                    <a:pt x="9416" y="3585"/>
                  </a:cubicBezTo>
                  <a:cubicBezTo>
                    <a:pt x="9014" y="3737"/>
                    <a:pt x="8652" y="3981"/>
                    <a:pt x="8455" y="4347"/>
                  </a:cubicBezTo>
                  <a:cubicBezTo>
                    <a:pt x="8387" y="4483"/>
                    <a:pt x="834" y="18287"/>
                    <a:pt x="517" y="19016"/>
                  </a:cubicBezTo>
                  <a:cubicBezTo>
                    <a:pt x="224" y="19690"/>
                    <a:pt x="48" y="20667"/>
                    <a:pt x="0" y="21293"/>
                  </a:cubicBezTo>
                  <a:cubicBezTo>
                    <a:pt x="181" y="20284"/>
                    <a:pt x="554" y="19528"/>
                    <a:pt x="1048" y="19024"/>
                  </a:cubicBezTo>
                  <a:cubicBezTo>
                    <a:pt x="1541" y="18521"/>
                    <a:pt x="2154" y="18269"/>
                    <a:pt x="2814" y="18269"/>
                  </a:cubicBezTo>
                  <a:lnTo>
                    <a:pt x="15383" y="18257"/>
                  </a:lnTo>
                  <a:lnTo>
                    <a:pt x="15377" y="20664"/>
                  </a:lnTo>
                  <a:cubicBezTo>
                    <a:pt x="15390" y="21192"/>
                    <a:pt x="15600" y="21600"/>
                    <a:pt x="15865" y="2160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F0D3660-0ABD-4EB0-A840-233E87FCDEE8}"/>
                </a:ext>
              </a:extLst>
            </p:cNvPr>
            <p:cNvSpPr/>
            <p:nvPr/>
          </p:nvSpPr>
          <p:spPr>
            <a:xfrm>
              <a:off x="2969717" y="3371787"/>
              <a:ext cx="364605" cy="26385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a16="http://schemas.microsoft.com/office/drawing/2014/main" xmlns:lc="http://schemas.openxmlformats.org/drawingml/2006/lockedCanvas" xmlns:ma14="http://schemas.microsoft.com/office/mac/drawingml/2011/main" xmlns:p14="http://schemas.microsoft.com/office/powerpoint/2010/main" val="1"/>
              </a:ext>
            </a:extLst>
          </p:spPr>
          <p:txBody>
            <a:bodyPr lIns="33867" tIns="33867" rIns="33867" bIns="33867" anchor="ctr">
              <a:normAutofit fontScale="47500" lnSpcReduction="20000"/>
            </a:bodyPr>
            <a:lstStyle/>
            <a:p>
              <a:pPr algn="ctr"/>
              <a:r>
                <a:rPr lang="zh-TW" altLang="zh-TW" sz="4267">
                  <a:solidFill>
                    <a:schemeClr val="bg1">
                      <a:lumMod val="95000"/>
                    </a:schemeClr>
                  </a:solidFill>
                  <a:latin typeface="Source Han Sans TC"/>
                  <a:ea typeface="Source Han Sans TC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1905AF0C-5900-494A-AFDC-034485AA0B0F}"/>
                </a:ext>
              </a:extLst>
            </p:cNvPr>
            <p:cNvSpPr/>
            <p:nvPr/>
          </p:nvSpPr>
          <p:spPr>
            <a:xfrm flipH="1">
              <a:off x="1545689" y="3442844"/>
              <a:ext cx="598387" cy="598387"/>
            </a:xfrm>
            <a:prstGeom prst="ellipse">
              <a:avLst/>
            </a:prstGeom>
            <a:solidFill>
              <a:schemeClr val="accent5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427C14D5-8DDD-4F00-A26E-E1B966C79494}"/>
                </a:ext>
              </a:extLst>
            </p:cNvPr>
            <p:cNvSpPr/>
            <p:nvPr/>
          </p:nvSpPr>
          <p:spPr>
            <a:xfrm>
              <a:off x="1737931" y="3665516"/>
              <a:ext cx="195450" cy="171495"/>
            </a:xfrm>
            <a:custGeom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706"/>
                  </a:moveTo>
                  <a:cubicBezTo>
                    <a:pt x="9461" y="19774"/>
                    <a:pt x="675" y="13396"/>
                    <a:pt x="675" y="6539"/>
                  </a:cubicBezTo>
                  <a:cubicBezTo>
                    <a:pt x="675" y="3703"/>
                    <a:pt x="2442" y="769"/>
                    <a:pt x="5400" y="769"/>
                  </a:cubicBezTo>
                  <a:cubicBezTo>
                    <a:pt x="7835" y="769"/>
                    <a:pt x="10462" y="2681"/>
                    <a:pt x="10462" y="5770"/>
                  </a:cubicBezTo>
                  <a:lnTo>
                    <a:pt x="11138" y="5770"/>
                  </a:lnTo>
                  <a:cubicBezTo>
                    <a:pt x="11138" y="2681"/>
                    <a:pt x="13765" y="769"/>
                    <a:pt x="16200" y="769"/>
                  </a:cubicBezTo>
                  <a:cubicBezTo>
                    <a:pt x="19158" y="769"/>
                    <a:pt x="20925" y="3703"/>
                    <a:pt x="20925" y="6539"/>
                  </a:cubicBezTo>
                  <a:cubicBezTo>
                    <a:pt x="20925" y="13393"/>
                    <a:pt x="12139" y="19774"/>
                    <a:pt x="10800" y="20706"/>
                  </a:cubicBezTo>
                  <a:close/>
                  <a:moveTo>
                    <a:pt x="16200" y="0"/>
                  </a:moveTo>
                  <a:cubicBezTo>
                    <a:pt x="13717" y="0"/>
                    <a:pt x="11597" y="1595"/>
                    <a:pt x="10800" y="3819"/>
                  </a:cubicBezTo>
                  <a:cubicBezTo>
                    <a:pt x="10003" y="1595"/>
                    <a:pt x="7883" y="0"/>
                    <a:pt x="5400" y="0"/>
                  </a:cubicBezTo>
                  <a:cubicBezTo>
                    <a:pt x="2020" y="0"/>
                    <a:pt x="0" y="3325"/>
                    <a:pt x="0" y="6539"/>
                  </a:cubicBezTo>
                  <a:cubicBezTo>
                    <a:pt x="0" y="9843"/>
                    <a:pt x="1798" y="13368"/>
                    <a:pt x="5343" y="17017"/>
                  </a:cubicBezTo>
                  <a:cubicBezTo>
                    <a:pt x="7954" y="19705"/>
                    <a:pt x="10604" y="21470"/>
                    <a:pt x="10631" y="21488"/>
                  </a:cubicBezTo>
                  <a:lnTo>
                    <a:pt x="10800" y="21600"/>
                  </a:lnTo>
                  <a:lnTo>
                    <a:pt x="10969" y="21488"/>
                  </a:lnTo>
                  <a:cubicBezTo>
                    <a:pt x="10996" y="21470"/>
                    <a:pt x="13646" y="19705"/>
                    <a:pt x="16257" y="17017"/>
                  </a:cubicBezTo>
                  <a:cubicBezTo>
                    <a:pt x="19802" y="13368"/>
                    <a:pt x="21600" y="9843"/>
                    <a:pt x="21600" y="6539"/>
                  </a:cubicBezTo>
                  <a:cubicBezTo>
                    <a:pt x="21600" y="3325"/>
                    <a:pt x="19580" y="0"/>
                    <a:pt x="16200" y="0"/>
                  </a:cubicBezTo>
                  <a:close/>
                </a:path>
              </a:pathLst>
            </a:custGeom>
            <a:solidFill>
              <a:srgbClr val="282828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192701" y="2901531"/>
            <a:ext cx="4333379" cy="1558960"/>
            <a:chOff x="1644525" y="2176148"/>
            <a:chExt cx="3250034" cy="1169220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A727DC76-422C-41CD-AAF7-414D05DA6302}"/>
                </a:ext>
              </a:extLst>
            </p:cNvPr>
            <p:cNvSpPr/>
            <p:nvPr/>
          </p:nvSpPr>
          <p:spPr>
            <a:xfrm>
              <a:off x="1644525" y="2547512"/>
              <a:ext cx="1950052" cy="797856"/>
            </a:xfrm>
            <a:custGeom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8762" y="0"/>
                  </a:lnTo>
                  <a:lnTo>
                    <a:pt x="0" y="21600"/>
                  </a:lnTo>
                  <a:lnTo>
                    <a:pt x="1268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>
                <a:alpha val="93405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3AE344F0-3B67-486E-A8D2-A3F26A12C9BF}"/>
                </a:ext>
              </a:extLst>
            </p:cNvPr>
            <p:cNvSpPr/>
            <p:nvPr/>
          </p:nvSpPr>
          <p:spPr>
            <a:xfrm>
              <a:off x="2932578" y="2176148"/>
              <a:ext cx="1961981" cy="1062130"/>
            </a:xfrm>
            <a:custGeom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865" y="21600"/>
                  </a:moveTo>
                  <a:cubicBezTo>
                    <a:pt x="15986" y="21600"/>
                    <a:pt x="16105" y="21513"/>
                    <a:pt x="16210" y="21347"/>
                  </a:cubicBezTo>
                  <a:lnTo>
                    <a:pt x="21600" y="10793"/>
                  </a:lnTo>
                  <a:lnTo>
                    <a:pt x="16208" y="237"/>
                  </a:lnTo>
                  <a:cubicBezTo>
                    <a:pt x="16110" y="83"/>
                    <a:pt x="15996" y="0"/>
                    <a:pt x="15880" y="0"/>
                  </a:cubicBezTo>
                  <a:cubicBezTo>
                    <a:pt x="15616" y="0"/>
                    <a:pt x="15391" y="416"/>
                    <a:pt x="15377" y="920"/>
                  </a:cubicBezTo>
                  <a:lnTo>
                    <a:pt x="15382" y="3373"/>
                  </a:lnTo>
                  <a:lnTo>
                    <a:pt x="10620" y="3373"/>
                  </a:lnTo>
                  <a:cubicBezTo>
                    <a:pt x="10261" y="3372"/>
                    <a:pt x="9818" y="3433"/>
                    <a:pt x="9416" y="3585"/>
                  </a:cubicBezTo>
                  <a:cubicBezTo>
                    <a:pt x="9014" y="3737"/>
                    <a:pt x="8652" y="3981"/>
                    <a:pt x="8455" y="4347"/>
                  </a:cubicBezTo>
                  <a:cubicBezTo>
                    <a:pt x="8387" y="4483"/>
                    <a:pt x="834" y="18287"/>
                    <a:pt x="517" y="19016"/>
                  </a:cubicBezTo>
                  <a:cubicBezTo>
                    <a:pt x="224" y="19690"/>
                    <a:pt x="48" y="20667"/>
                    <a:pt x="0" y="21293"/>
                  </a:cubicBezTo>
                  <a:cubicBezTo>
                    <a:pt x="181" y="20284"/>
                    <a:pt x="554" y="19528"/>
                    <a:pt x="1048" y="19024"/>
                  </a:cubicBezTo>
                  <a:cubicBezTo>
                    <a:pt x="1541" y="18521"/>
                    <a:pt x="2154" y="18269"/>
                    <a:pt x="2814" y="18269"/>
                  </a:cubicBezTo>
                  <a:lnTo>
                    <a:pt x="15383" y="18257"/>
                  </a:lnTo>
                  <a:lnTo>
                    <a:pt x="15377" y="20664"/>
                  </a:lnTo>
                  <a:cubicBezTo>
                    <a:pt x="15390" y="21192"/>
                    <a:pt x="15600" y="21600"/>
                    <a:pt x="15865" y="216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DAE6059-14CF-4F0B-8499-DD9E0741DF3C}"/>
                </a:ext>
              </a:extLst>
            </p:cNvPr>
            <p:cNvSpPr/>
            <p:nvPr/>
          </p:nvSpPr>
          <p:spPr>
            <a:xfrm>
              <a:off x="3870574" y="2586687"/>
              <a:ext cx="364605" cy="26385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a16="http://schemas.microsoft.com/office/drawing/2014/main" xmlns:lc="http://schemas.openxmlformats.org/drawingml/2006/lockedCanvas" xmlns:ma14="http://schemas.microsoft.com/office/mac/drawingml/2011/main" xmlns:p14="http://schemas.microsoft.com/office/powerpoint/2010/main" val="1"/>
              </a:ext>
            </a:extLst>
          </p:spPr>
          <p:txBody>
            <a:bodyPr lIns="33867" tIns="33867" rIns="33867" bIns="33867" anchor="ctr">
              <a:normAutofit fontScale="47500" lnSpcReduction="20000"/>
            </a:bodyPr>
            <a:lstStyle/>
            <a:p>
              <a:pPr algn="ctr"/>
              <a:r>
                <a:rPr lang="zh-TW" altLang="zh-TW" sz="4267">
                  <a:solidFill>
                    <a:schemeClr val="bg1">
                      <a:lumMod val="95000"/>
                    </a:schemeClr>
                  </a:solidFill>
                  <a:latin typeface="Source Han Sans TC"/>
                  <a:ea typeface="Source Han Sans TC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542FFBB-9BE7-42D9-A51F-93A47B8005B1}"/>
                </a:ext>
              </a:extLst>
            </p:cNvPr>
            <p:cNvSpPr/>
            <p:nvPr/>
          </p:nvSpPr>
          <p:spPr>
            <a:xfrm flipH="1">
              <a:off x="2322519" y="2649409"/>
              <a:ext cx="594064" cy="594063"/>
            </a:xfrm>
            <a:prstGeom prst="ellipse">
              <a:avLst/>
            </a:pr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FA1BFC80-0CD8-48A2-861D-5FE39F857FE5}"/>
                </a:ext>
              </a:extLst>
            </p:cNvPr>
            <p:cNvSpPr/>
            <p:nvPr/>
          </p:nvSpPr>
          <p:spPr>
            <a:xfrm>
              <a:off x="2508371" y="2835260"/>
              <a:ext cx="222360" cy="222360"/>
            </a:xfrm>
            <a:custGeom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7915" y="0"/>
                    <a:pt x="5204" y="1124"/>
                    <a:pt x="3164" y="3164"/>
                  </a:cubicBezTo>
                  <a:cubicBezTo>
                    <a:pt x="1124" y="5203"/>
                    <a:pt x="0" y="7915"/>
                    <a:pt x="0" y="10800"/>
                  </a:cubicBezTo>
                  <a:cubicBezTo>
                    <a:pt x="0" y="13685"/>
                    <a:pt x="1124" y="16396"/>
                    <a:pt x="3164" y="18436"/>
                  </a:cubicBezTo>
                  <a:cubicBezTo>
                    <a:pt x="5204" y="20476"/>
                    <a:pt x="7915" y="21600"/>
                    <a:pt x="10800" y="21600"/>
                  </a:cubicBezTo>
                  <a:cubicBezTo>
                    <a:pt x="13685" y="21600"/>
                    <a:pt x="16396" y="20476"/>
                    <a:pt x="18436" y="18436"/>
                  </a:cubicBezTo>
                  <a:cubicBezTo>
                    <a:pt x="20476" y="16397"/>
                    <a:pt x="21600" y="13685"/>
                    <a:pt x="21600" y="10800"/>
                  </a:cubicBezTo>
                  <a:cubicBezTo>
                    <a:pt x="21600" y="7915"/>
                    <a:pt x="20476" y="5204"/>
                    <a:pt x="18436" y="3164"/>
                  </a:cubicBezTo>
                  <a:cubicBezTo>
                    <a:pt x="16396" y="1124"/>
                    <a:pt x="13685" y="0"/>
                    <a:pt x="10800" y="0"/>
                  </a:cubicBezTo>
                  <a:close/>
                  <a:moveTo>
                    <a:pt x="10800" y="675"/>
                  </a:moveTo>
                  <a:cubicBezTo>
                    <a:pt x="13505" y="675"/>
                    <a:pt x="16049" y="1726"/>
                    <a:pt x="17961" y="3639"/>
                  </a:cubicBezTo>
                  <a:cubicBezTo>
                    <a:pt x="19874" y="5551"/>
                    <a:pt x="20925" y="8096"/>
                    <a:pt x="20925" y="10800"/>
                  </a:cubicBezTo>
                  <a:cubicBezTo>
                    <a:pt x="20925" y="13505"/>
                    <a:pt x="19874" y="16049"/>
                    <a:pt x="17961" y="17961"/>
                  </a:cubicBezTo>
                  <a:cubicBezTo>
                    <a:pt x="16049" y="19874"/>
                    <a:pt x="13505" y="20925"/>
                    <a:pt x="10800" y="20925"/>
                  </a:cubicBezTo>
                  <a:cubicBezTo>
                    <a:pt x="8096" y="20925"/>
                    <a:pt x="5551" y="19874"/>
                    <a:pt x="3639" y="17961"/>
                  </a:cubicBezTo>
                  <a:cubicBezTo>
                    <a:pt x="1726" y="16049"/>
                    <a:pt x="675" y="13505"/>
                    <a:pt x="675" y="10800"/>
                  </a:cubicBezTo>
                  <a:cubicBezTo>
                    <a:pt x="675" y="8096"/>
                    <a:pt x="1726" y="5551"/>
                    <a:pt x="3639" y="3639"/>
                  </a:cubicBezTo>
                  <a:cubicBezTo>
                    <a:pt x="5551" y="1726"/>
                    <a:pt x="8095" y="675"/>
                    <a:pt x="10800" y="675"/>
                  </a:cubicBezTo>
                  <a:close/>
                  <a:moveTo>
                    <a:pt x="10462" y="1350"/>
                  </a:moveTo>
                  <a:cubicBezTo>
                    <a:pt x="10462" y="1350"/>
                    <a:pt x="10462" y="2700"/>
                    <a:pt x="10462" y="2700"/>
                  </a:cubicBezTo>
                  <a:lnTo>
                    <a:pt x="11138" y="2700"/>
                  </a:lnTo>
                  <a:lnTo>
                    <a:pt x="11138" y="1350"/>
                  </a:lnTo>
                  <a:lnTo>
                    <a:pt x="10462" y="1350"/>
                  </a:lnTo>
                  <a:close/>
                  <a:moveTo>
                    <a:pt x="10462" y="4050"/>
                  </a:moveTo>
                  <a:lnTo>
                    <a:pt x="10462" y="10937"/>
                  </a:lnTo>
                  <a:lnTo>
                    <a:pt x="13595" y="14080"/>
                  </a:lnTo>
                  <a:lnTo>
                    <a:pt x="14080" y="13595"/>
                  </a:lnTo>
                  <a:lnTo>
                    <a:pt x="11138" y="10663"/>
                  </a:lnTo>
                  <a:cubicBezTo>
                    <a:pt x="11138" y="10663"/>
                    <a:pt x="11138" y="4050"/>
                    <a:pt x="11138" y="4050"/>
                  </a:cubicBezTo>
                  <a:lnTo>
                    <a:pt x="10462" y="4050"/>
                  </a:lnTo>
                  <a:close/>
                  <a:moveTo>
                    <a:pt x="1350" y="10462"/>
                  </a:moveTo>
                  <a:cubicBezTo>
                    <a:pt x="1350" y="10462"/>
                    <a:pt x="1350" y="11138"/>
                    <a:pt x="1350" y="11138"/>
                  </a:cubicBezTo>
                  <a:lnTo>
                    <a:pt x="2700" y="11138"/>
                  </a:lnTo>
                  <a:lnTo>
                    <a:pt x="2700" y="10462"/>
                  </a:lnTo>
                  <a:lnTo>
                    <a:pt x="1350" y="10462"/>
                  </a:lnTo>
                  <a:close/>
                  <a:moveTo>
                    <a:pt x="18900" y="10462"/>
                  </a:moveTo>
                  <a:cubicBezTo>
                    <a:pt x="18900" y="10462"/>
                    <a:pt x="18900" y="11138"/>
                    <a:pt x="18900" y="11138"/>
                  </a:cubicBezTo>
                  <a:lnTo>
                    <a:pt x="20250" y="11138"/>
                  </a:lnTo>
                  <a:lnTo>
                    <a:pt x="20250" y="10462"/>
                  </a:lnTo>
                  <a:lnTo>
                    <a:pt x="18900" y="10462"/>
                  </a:lnTo>
                  <a:close/>
                  <a:moveTo>
                    <a:pt x="10462" y="18900"/>
                  </a:moveTo>
                  <a:cubicBezTo>
                    <a:pt x="10462" y="18900"/>
                    <a:pt x="10462" y="20250"/>
                    <a:pt x="10462" y="20250"/>
                  </a:cubicBezTo>
                  <a:lnTo>
                    <a:pt x="11138" y="20250"/>
                  </a:lnTo>
                  <a:lnTo>
                    <a:pt x="11138" y="18900"/>
                  </a:lnTo>
                  <a:lnTo>
                    <a:pt x="10462" y="18900"/>
                  </a:lnTo>
                  <a:close/>
                </a:path>
              </a:pathLst>
            </a:custGeom>
            <a:solidFill>
              <a:srgbClr val="282828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234796" y="1844825"/>
            <a:ext cx="4356784" cy="1558960"/>
            <a:chOff x="2426097" y="1383619"/>
            <a:chExt cx="3267588" cy="1169220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69EBA65D-14C2-4C29-BDFB-2B580793F77B}"/>
                </a:ext>
              </a:extLst>
            </p:cNvPr>
            <p:cNvSpPr/>
            <p:nvPr/>
          </p:nvSpPr>
          <p:spPr>
            <a:xfrm>
              <a:off x="2426097" y="1754983"/>
              <a:ext cx="1950391" cy="797856"/>
            </a:xfrm>
            <a:custGeom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8760" y="0"/>
                  </a:lnTo>
                  <a:lnTo>
                    <a:pt x="0" y="21600"/>
                  </a:lnTo>
                  <a:lnTo>
                    <a:pt x="13172" y="21600"/>
                  </a:lnTo>
                  <a:cubicBezTo>
                    <a:pt x="14174" y="18627"/>
                    <a:pt x="15207" y="15731"/>
                    <a:pt x="16266" y="12900"/>
                  </a:cubicBezTo>
                  <a:cubicBezTo>
                    <a:pt x="17950" y="8401"/>
                    <a:pt x="19728" y="4093"/>
                    <a:pt x="21600" y="0"/>
                  </a:cubicBezTo>
                  <a:close/>
                </a:path>
              </a:pathLst>
            </a:custGeom>
            <a:solidFill>
              <a:schemeClr val="accent1">
                <a:alpha val="93405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E4C32EE0-A4BE-410C-90BA-2C37BB818BED}"/>
                </a:ext>
              </a:extLst>
            </p:cNvPr>
            <p:cNvSpPr/>
            <p:nvPr/>
          </p:nvSpPr>
          <p:spPr>
            <a:xfrm>
              <a:off x="3731704" y="1383619"/>
              <a:ext cx="1961981" cy="1062130"/>
            </a:xfrm>
            <a:custGeom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865" y="21600"/>
                  </a:moveTo>
                  <a:cubicBezTo>
                    <a:pt x="15986" y="21600"/>
                    <a:pt x="16105" y="21513"/>
                    <a:pt x="16210" y="21347"/>
                  </a:cubicBezTo>
                  <a:lnTo>
                    <a:pt x="21600" y="10793"/>
                  </a:lnTo>
                  <a:lnTo>
                    <a:pt x="16208" y="237"/>
                  </a:lnTo>
                  <a:cubicBezTo>
                    <a:pt x="16110" y="83"/>
                    <a:pt x="15996" y="0"/>
                    <a:pt x="15880" y="0"/>
                  </a:cubicBezTo>
                  <a:cubicBezTo>
                    <a:pt x="15616" y="0"/>
                    <a:pt x="15391" y="416"/>
                    <a:pt x="15377" y="920"/>
                  </a:cubicBezTo>
                  <a:lnTo>
                    <a:pt x="15382" y="3373"/>
                  </a:lnTo>
                  <a:lnTo>
                    <a:pt x="10620" y="3373"/>
                  </a:lnTo>
                  <a:cubicBezTo>
                    <a:pt x="10261" y="3372"/>
                    <a:pt x="9818" y="3433"/>
                    <a:pt x="9416" y="3585"/>
                  </a:cubicBezTo>
                  <a:cubicBezTo>
                    <a:pt x="9014" y="3737"/>
                    <a:pt x="8652" y="3981"/>
                    <a:pt x="8455" y="4347"/>
                  </a:cubicBezTo>
                  <a:cubicBezTo>
                    <a:pt x="8387" y="4483"/>
                    <a:pt x="834" y="18287"/>
                    <a:pt x="517" y="19016"/>
                  </a:cubicBezTo>
                  <a:cubicBezTo>
                    <a:pt x="224" y="19690"/>
                    <a:pt x="48" y="20667"/>
                    <a:pt x="0" y="21293"/>
                  </a:cubicBezTo>
                  <a:cubicBezTo>
                    <a:pt x="181" y="20284"/>
                    <a:pt x="554" y="19528"/>
                    <a:pt x="1048" y="19024"/>
                  </a:cubicBezTo>
                  <a:cubicBezTo>
                    <a:pt x="1541" y="18521"/>
                    <a:pt x="2154" y="18269"/>
                    <a:pt x="2814" y="18269"/>
                  </a:cubicBezTo>
                  <a:lnTo>
                    <a:pt x="15383" y="18257"/>
                  </a:lnTo>
                  <a:lnTo>
                    <a:pt x="15377" y="20664"/>
                  </a:lnTo>
                  <a:cubicBezTo>
                    <a:pt x="15390" y="21192"/>
                    <a:pt x="15600" y="21600"/>
                    <a:pt x="15865" y="2160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8538A27-3527-4D63-8B0F-B8AB4591421F}"/>
                </a:ext>
              </a:extLst>
            </p:cNvPr>
            <p:cNvSpPr/>
            <p:nvPr/>
          </p:nvSpPr>
          <p:spPr>
            <a:xfrm>
              <a:off x="4712912" y="1777131"/>
              <a:ext cx="364605" cy="26385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a16="http://schemas.microsoft.com/office/drawing/2014/main" xmlns:lc="http://schemas.openxmlformats.org/drawingml/2006/lockedCanvas" xmlns:ma14="http://schemas.microsoft.com/office/mac/drawingml/2011/main" xmlns:p14="http://schemas.microsoft.com/office/powerpoint/2010/main" val="1"/>
              </a:ext>
            </a:extLst>
          </p:spPr>
          <p:txBody>
            <a:bodyPr lIns="33867" tIns="33867" rIns="33867" bIns="33867" anchor="ctr">
              <a:normAutofit fontScale="47500" lnSpcReduction="20000"/>
            </a:bodyPr>
            <a:lstStyle/>
            <a:p>
              <a:pPr algn="ctr"/>
              <a:r>
                <a:rPr lang="zh-TW" altLang="zh-TW" sz="4267">
                  <a:solidFill>
                    <a:schemeClr val="bg1">
                      <a:lumMod val="95000"/>
                    </a:schemeClr>
                  </a:solidFill>
                  <a:latin typeface="Source Han Sans TC"/>
                  <a:ea typeface="Source Han Sans TC"/>
                  <a:cs typeface="+mn-ea"/>
                  <a:sym typeface="+mn-lt"/>
                </a:rPr>
                <a:t>3</a:t>
              </a:r>
              <a:endParaRPr lang="en-US" altLang="zh-CN" sz="4267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6C058BC-B8A3-48F7-B357-BDA751C69C96}"/>
                </a:ext>
              </a:extLst>
            </p:cNvPr>
            <p:cNvSpPr/>
            <p:nvPr/>
          </p:nvSpPr>
          <p:spPr>
            <a:xfrm flipH="1">
              <a:off x="3070638" y="1823729"/>
              <a:ext cx="598387" cy="598387"/>
            </a:xfrm>
            <a:prstGeom prst="ellipse">
              <a:avLst/>
            </a:prstGeom>
            <a:solidFill>
              <a:schemeClr val="accent5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82BD3B64-2DEA-4469-9ABC-3795C0CE1EC3}"/>
                </a:ext>
              </a:extLst>
            </p:cNvPr>
            <p:cNvSpPr/>
            <p:nvPr/>
          </p:nvSpPr>
          <p:spPr>
            <a:xfrm>
              <a:off x="3258651" y="2056908"/>
              <a:ext cx="222360" cy="132027"/>
            </a:xfrm>
            <a:custGeom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63" y="20463"/>
                  </a:moveTo>
                  <a:lnTo>
                    <a:pt x="3712" y="20463"/>
                  </a:lnTo>
                  <a:cubicBezTo>
                    <a:pt x="2009" y="20463"/>
                    <a:pt x="675" y="18216"/>
                    <a:pt x="675" y="15347"/>
                  </a:cubicBezTo>
                  <a:cubicBezTo>
                    <a:pt x="675" y="12526"/>
                    <a:pt x="2088" y="10232"/>
                    <a:pt x="3825" y="10232"/>
                  </a:cubicBezTo>
                  <a:lnTo>
                    <a:pt x="4666" y="10232"/>
                  </a:lnTo>
                  <a:lnTo>
                    <a:pt x="4719" y="9771"/>
                  </a:lnTo>
                  <a:cubicBezTo>
                    <a:pt x="5287" y="4849"/>
                    <a:pt x="8201" y="1137"/>
                    <a:pt x="11497" y="1137"/>
                  </a:cubicBezTo>
                  <a:cubicBezTo>
                    <a:pt x="15207" y="1137"/>
                    <a:pt x="18225" y="5981"/>
                    <a:pt x="18225" y="11937"/>
                  </a:cubicBezTo>
                  <a:lnTo>
                    <a:pt x="18225" y="12505"/>
                  </a:lnTo>
                  <a:lnTo>
                    <a:pt x="18563" y="12505"/>
                  </a:lnTo>
                  <a:cubicBezTo>
                    <a:pt x="19887" y="12505"/>
                    <a:pt x="20925" y="14253"/>
                    <a:pt x="20925" y="16484"/>
                  </a:cubicBezTo>
                  <a:cubicBezTo>
                    <a:pt x="20925" y="18715"/>
                    <a:pt x="19887" y="20463"/>
                    <a:pt x="18563" y="20463"/>
                  </a:cubicBezTo>
                  <a:close/>
                  <a:moveTo>
                    <a:pt x="18893" y="11397"/>
                  </a:moveTo>
                  <a:cubicBezTo>
                    <a:pt x="18717" y="5064"/>
                    <a:pt x="15467" y="0"/>
                    <a:pt x="11497" y="0"/>
                  </a:cubicBezTo>
                  <a:cubicBezTo>
                    <a:pt x="7986" y="0"/>
                    <a:pt x="4866" y="3878"/>
                    <a:pt x="4115" y="9095"/>
                  </a:cubicBezTo>
                  <a:lnTo>
                    <a:pt x="3825" y="9095"/>
                  </a:lnTo>
                  <a:cubicBezTo>
                    <a:pt x="1716" y="9095"/>
                    <a:pt x="0" y="11900"/>
                    <a:pt x="0" y="15347"/>
                  </a:cubicBezTo>
                  <a:cubicBezTo>
                    <a:pt x="0" y="18853"/>
                    <a:pt x="1631" y="21600"/>
                    <a:pt x="3712" y="21600"/>
                  </a:cubicBezTo>
                  <a:lnTo>
                    <a:pt x="18563" y="21600"/>
                  </a:lnTo>
                  <a:cubicBezTo>
                    <a:pt x="20266" y="21600"/>
                    <a:pt x="21600" y="19353"/>
                    <a:pt x="21600" y="16484"/>
                  </a:cubicBezTo>
                  <a:cubicBezTo>
                    <a:pt x="21600" y="13804"/>
                    <a:pt x="20435" y="11666"/>
                    <a:pt x="18893" y="11397"/>
                  </a:cubicBezTo>
                  <a:close/>
                </a:path>
              </a:pathLst>
            </a:custGeom>
            <a:solidFill>
              <a:srgbClr val="282828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9" name="išľíďè">
            <a:extLst>
              <a:ext uri="{FF2B5EF4-FFF2-40B4-BE49-F238E27FC236}">
                <a16:creationId xmlns:a16="http://schemas.microsoft.com/office/drawing/2014/main" id="{6C679C6E-E713-4D43-8A1F-FC00B8D27486}"/>
              </a:ext>
            </a:extLst>
          </p:cNvPr>
          <p:cNvSpPr/>
          <p:nvPr/>
        </p:nvSpPr>
        <p:spPr bwMode="auto">
          <a:xfrm>
            <a:off x="5529804" y="4933164"/>
            <a:ext cx="3494275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12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輸入替換內容slidesdocs.com 輸入替換內容slidesdocs.com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iSlíďè">
            <a:extLst>
              <a:ext uri="{FF2B5EF4-FFF2-40B4-BE49-F238E27FC236}">
                <a16:creationId xmlns:a16="http://schemas.microsoft.com/office/drawing/2014/main" id="{B89E4BD9-A79E-4B1B-8338-D7546E61CEF5}"/>
              </a:ext>
            </a:extLst>
          </p:cNvPr>
          <p:cNvSpPr txBox="1"/>
          <p:nvPr/>
        </p:nvSpPr>
        <p:spPr bwMode="auto">
          <a:xfrm>
            <a:off x="5529805" y="4581967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sp>
        <p:nvSpPr>
          <p:cNvPr id="31" name="išľíďè">
            <a:extLst>
              <a:ext uri="{FF2B5EF4-FFF2-40B4-BE49-F238E27FC236}">
                <a16:creationId xmlns:a16="http://schemas.microsoft.com/office/drawing/2014/main" id="{AEAAA235-A3F8-40E6-9432-ADE4778ABA20}"/>
              </a:ext>
            </a:extLst>
          </p:cNvPr>
          <p:cNvSpPr/>
          <p:nvPr/>
        </p:nvSpPr>
        <p:spPr bwMode="auto">
          <a:xfrm>
            <a:off x="6739571" y="3899992"/>
            <a:ext cx="3494275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12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輸入替換內容slidesdocs.com 輸入替換內容slidesdocs.com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iSlíďè">
            <a:extLst>
              <a:ext uri="{FF2B5EF4-FFF2-40B4-BE49-F238E27FC236}">
                <a16:creationId xmlns:a16="http://schemas.microsoft.com/office/drawing/2014/main" id="{FEC930B6-C4D9-404D-94F9-47C75D7BA443}"/>
              </a:ext>
            </a:extLst>
          </p:cNvPr>
          <p:cNvSpPr txBox="1"/>
          <p:nvPr/>
        </p:nvSpPr>
        <p:spPr bwMode="auto">
          <a:xfrm>
            <a:off x="6739571" y="3548795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sp>
        <p:nvSpPr>
          <p:cNvPr id="33" name="išľíďè">
            <a:extLst>
              <a:ext uri="{FF2B5EF4-FFF2-40B4-BE49-F238E27FC236}">
                <a16:creationId xmlns:a16="http://schemas.microsoft.com/office/drawing/2014/main" id="{4C5071D9-67C7-4ED0-8699-0DDA397708D3}"/>
              </a:ext>
            </a:extLst>
          </p:cNvPr>
          <p:cNvSpPr/>
          <p:nvPr/>
        </p:nvSpPr>
        <p:spPr bwMode="auto">
          <a:xfrm>
            <a:off x="8040147" y="2645489"/>
            <a:ext cx="3494275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12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輸入替換內容slidesdocs.com 輸入替換內容slidesdocs.com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iSlíďè">
            <a:extLst>
              <a:ext uri="{FF2B5EF4-FFF2-40B4-BE49-F238E27FC236}">
                <a16:creationId xmlns:a16="http://schemas.microsoft.com/office/drawing/2014/main" id="{A3758DBF-69AD-4D94-B69F-3AFC8A2482EA}"/>
              </a:ext>
            </a:extLst>
          </p:cNvPr>
          <p:cNvSpPr txBox="1"/>
          <p:nvPr/>
        </p:nvSpPr>
        <p:spPr bwMode="auto">
          <a:xfrm>
            <a:off x="8040147" y="2294291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</p:spTree>
    <p:extLst>
      <p:ext uri="{BB962C8B-B14F-4D97-AF65-F5344CB8AC3E}">
        <p14:creationId xmlns:p14="http://schemas.microsoft.com/office/powerpoint/2010/main" val="1928236595"/>
      </p:ext>
    </p:extLst>
  </p:cSld>
  <p:clrMapOvr>
    <a:masterClrMapping/>
  </p:clrMapOvr>
  <mc:AlternateContent>
    <mc:Choice xmlns:p14="http://schemas.microsoft.com/office/powerpoint/2010/main" Requires="p14">
      <p:transition spd="slow" advClick="0" advTm="2000" p14:dur="1600">
        <p14:prism isInverted="1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cxnSp>
        <p:nvCxnSpPr>
          <p:cNvPr id="35" name="千图PPT彼岸天：ID 8661124库_Connector: Curved 21">
            <a:extLst>
              <a:ext uri="{FF2B5EF4-FFF2-40B4-BE49-F238E27FC236}">
                <a16:creationId xmlns:a16="http://schemas.microsoft.com/office/drawing/2014/main" id="{AE9E643E-EBD2-4D53-A89C-CAF4028E7790}"/>
              </a:ext>
            </a:extLst>
          </p:cNvPr>
          <p:cNvCxnSpPr>
            <a:stCxn id="47" idx="0"/>
          </p:cNvCxnSpPr>
          <p:nvPr>
            <p:custDataLst>
              <p:tags r:id="rId3"/>
            </p:custDataLst>
          </p:nvPr>
        </p:nvCxnSpPr>
        <p:spPr>
          <a:xfrm rot="5400000" flipH="1" flipV="1">
            <a:off x="1508717" y="3389229"/>
            <a:ext cx="1067243" cy="827569"/>
          </a:xfrm>
          <a:prstGeom prst="curvedConnector3">
            <a:avLst/>
          </a:prstGeom>
          <a:ln w="254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千图PPT彼岸天：ID 8661124库_Freeform: Shape 22">
            <a:extLst>
              <a:ext uri="{FF2B5EF4-FFF2-40B4-BE49-F238E27FC236}">
                <a16:creationId xmlns:a16="http://schemas.microsoft.com/office/drawing/2014/main" id="{34D3278D-5C33-45E9-BBC2-05F5F0E5096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21665" y="1844825"/>
            <a:ext cx="2955851" cy="845092"/>
          </a:xfrm>
          <a:custGeom>
            <a:gdLst>
              <a:gd name="connsiteX0" fmla="*/ 0 w 2955851"/>
              <a:gd name="connsiteY0" fmla="*/ 845092 h 845092"/>
              <a:gd name="connsiteX1" fmla="*/ 935665 w 2955851"/>
              <a:gd name="connsiteY1" fmla="*/ 58282 h 845092"/>
              <a:gd name="connsiteX2" fmla="*/ 2955851 w 2955851"/>
              <a:gd name="connsiteY2" fmla="*/ 58282 h 84509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5851" h="845092">
                <a:moveTo>
                  <a:pt x="0" y="845092"/>
                </a:moveTo>
                <a:cubicBezTo>
                  <a:pt x="221511" y="517254"/>
                  <a:pt x="443023" y="189417"/>
                  <a:pt x="935665" y="58282"/>
                </a:cubicBezTo>
                <a:cubicBezTo>
                  <a:pt x="1428307" y="-72853"/>
                  <a:pt x="2955851" y="58282"/>
                  <a:pt x="2955851" y="58282"/>
                </a:cubicBezTo>
              </a:path>
            </a:pathLst>
          </a:custGeom>
          <a:noFill/>
          <a:ln w="254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7" name="千图PPT彼岸天：ID 8661124库_Connector: Curved 23">
            <a:extLst>
              <a:ext uri="{FF2B5EF4-FFF2-40B4-BE49-F238E27FC236}">
                <a16:creationId xmlns:a16="http://schemas.microsoft.com/office/drawing/2014/main" id="{CAE95416-6703-403D-8FAA-8BCEF1C19B5F}"/>
              </a:ext>
            </a:extLst>
          </p:cNvPr>
          <p:cNvCxnSpPr>
            <a:stCxn id="55" idx="2"/>
            <a:endCxn id="44" idx="0"/>
          </p:cNvCxnSpPr>
          <p:nvPr>
            <p:custDataLst>
              <p:tags r:id="rId5"/>
            </p:custDataLst>
          </p:nvPr>
        </p:nvCxnSpPr>
        <p:spPr>
          <a:xfrm rot="10800000" flipH="1" flipV="1">
            <a:off x="6632071" y="2090569"/>
            <a:ext cx="986159" cy="1146923"/>
          </a:xfrm>
          <a:prstGeom prst="curvedConnector4">
            <a:avLst>
              <a:gd name="adj1" fmla="val -23181"/>
              <a:gd name="adj2" fmla="val 53346"/>
            </a:avLst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千图PPT彼岸天：ID 8661124库_Connector: Curved 24">
            <a:extLst>
              <a:ext uri="{FF2B5EF4-FFF2-40B4-BE49-F238E27FC236}">
                <a16:creationId xmlns:a16="http://schemas.microsoft.com/office/drawing/2014/main" id="{6E1F1038-F509-497A-9BBA-D1D42CEA3121}"/>
              </a:ext>
            </a:extLst>
          </p:cNvPr>
          <p:cNvCxnSpPr>
            <a:stCxn id="44" idx="4"/>
          </p:cNvCxnSpPr>
          <p:nvPr>
            <p:custDataLst>
              <p:tags r:id="rId6"/>
            </p:custDataLst>
          </p:nvPr>
        </p:nvCxnSpPr>
        <p:spPr>
          <a:xfrm rot="16200000" flipH="1">
            <a:off x="7607066" y="4067363"/>
            <a:ext cx="882228" cy="859900"/>
          </a:xfrm>
          <a:prstGeom prst="curvedConnector3">
            <a:avLst/>
          </a:prstGeom>
          <a:ln w="254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千图PPT彼岸天：ID 8661124库_组合 33">
            <a:extLst>
              <a:ext uri="{FF2B5EF4-FFF2-40B4-BE49-F238E27FC236}">
                <a16:creationId xmlns:a16="http://schemas.microsoft.com/office/drawing/2014/main" id="{16514B74-821F-4C5E-8D05-E10FC44A64B8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8126930" y="4938428"/>
            <a:ext cx="651909" cy="651909"/>
            <a:chOff x="8126929" y="4938427"/>
            <a:chExt cx="651909" cy="651909"/>
          </a:xfrm>
        </p:grpSpPr>
        <p:sp>
          <p:nvSpPr>
            <p:cNvPr id="40" name="Oval 9">
              <a:extLst>
                <a:ext uri="{FF2B5EF4-FFF2-40B4-BE49-F238E27FC236}">
                  <a16:creationId xmlns:a16="http://schemas.microsoft.com/office/drawing/2014/main" id="{5D61AC78-050C-4DFD-B394-32235C962064}"/>
                </a:ext>
              </a:extLst>
            </p:cNvPr>
            <p:cNvSpPr/>
            <p:nvPr/>
          </p:nvSpPr>
          <p:spPr>
            <a:xfrm>
              <a:off x="8187070" y="5001120"/>
              <a:ext cx="531628" cy="53162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Arc 10">
              <a:extLst>
                <a:ext uri="{FF2B5EF4-FFF2-40B4-BE49-F238E27FC236}">
                  <a16:creationId xmlns:a16="http://schemas.microsoft.com/office/drawing/2014/main" id="{32A96192-462C-44AF-925C-AD12F9CFAA73}"/>
                </a:ext>
              </a:extLst>
            </p:cNvPr>
            <p:cNvSpPr/>
            <p:nvPr/>
          </p:nvSpPr>
          <p:spPr>
            <a:xfrm>
              <a:off x="8126929" y="4938427"/>
              <a:ext cx="651909" cy="651909"/>
            </a:xfrm>
            <a:prstGeom prst="arc">
              <a:avLst>
                <a:gd name="adj1" fmla="val 12770549"/>
                <a:gd name="adj2" fmla="val 2991777"/>
              </a:avLst>
            </a:prstGeom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miter lim="800000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2" name="Freeform: Shape 25">
              <a:extLst>
                <a:ext uri="{FF2B5EF4-FFF2-40B4-BE49-F238E27FC236}">
                  <a16:creationId xmlns:a16="http://schemas.microsoft.com/office/drawing/2014/main" id="{727168A2-6A4D-4DAA-9B70-EF5509002F3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80625" y="5099904"/>
              <a:ext cx="344516" cy="287436"/>
            </a:xfrm>
            <a:custGeom>
              <a:gdLst>
                <a:gd name="T0" fmla="*/ 643 w 3724"/>
                <a:gd name="T1" fmla="*/ 1092 h 3107"/>
                <a:gd name="T2" fmla="*/ 946 w 3724"/>
                <a:gd name="T3" fmla="*/ 1092 h 3107"/>
                <a:gd name="T4" fmla="*/ 991 w 3724"/>
                <a:gd name="T5" fmla="*/ 2486 h 3107"/>
                <a:gd name="T6" fmla="*/ 605 w 3724"/>
                <a:gd name="T7" fmla="*/ 2486 h 3107"/>
                <a:gd name="T8" fmla="*/ 643 w 3724"/>
                <a:gd name="T9" fmla="*/ 1092 h 3107"/>
                <a:gd name="T10" fmla="*/ 385 w 3724"/>
                <a:gd name="T11" fmla="*/ 2562 h 3107"/>
                <a:gd name="T12" fmla="*/ 3339 w 3724"/>
                <a:gd name="T13" fmla="*/ 2562 h 3107"/>
                <a:gd name="T14" fmla="*/ 3339 w 3724"/>
                <a:gd name="T15" fmla="*/ 2721 h 3107"/>
                <a:gd name="T16" fmla="*/ 3566 w 3724"/>
                <a:gd name="T17" fmla="*/ 2721 h 3107"/>
                <a:gd name="T18" fmla="*/ 3566 w 3724"/>
                <a:gd name="T19" fmla="*/ 2948 h 3107"/>
                <a:gd name="T20" fmla="*/ 3724 w 3724"/>
                <a:gd name="T21" fmla="*/ 2948 h 3107"/>
                <a:gd name="T22" fmla="*/ 3724 w 3724"/>
                <a:gd name="T23" fmla="*/ 3107 h 3107"/>
                <a:gd name="T24" fmla="*/ 0 w 3724"/>
                <a:gd name="T25" fmla="*/ 3107 h 3107"/>
                <a:gd name="T26" fmla="*/ 0 w 3724"/>
                <a:gd name="T27" fmla="*/ 2948 h 3107"/>
                <a:gd name="T28" fmla="*/ 158 w 3724"/>
                <a:gd name="T29" fmla="*/ 2948 h 3107"/>
                <a:gd name="T30" fmla="*/ 158 w 3724"/>
                <a:gd name="T31" fmla="*/ 2721 h 3107"/>
                <a:gd name="T32" fmla="*/ 385 w 3724"/>
                <a:gd name="T33" fmla="*/ 2721 h 3107"/>
                <a:gd name="T34" fmla="*/ 385 w 3724"/>
                <a:gd name="T35" fmla="*/ 2562 h 3107"/>
                <a:gd name="T36" fmla="*/ 3490 w 3724"/>
                <a:gd name="T37" fmla="*/ 682 h 3107"/>
                <a:gd name="T38" fmla="*/ 1862 w 3724"/>
                <a:gd name="T39" fmla="*/ 0 h 3107"/>
                <a:gd name="T40" fmla="*/ 234 w 3724"/>
                <a:gd name="T41" fmla="*/ 682 h 3107"/>
                <a:gd name="T42" fmla="*/ 234 w 3724"/>
                <a:gd name="T43" fmla="*/ 781 h 3107"/>
                <a:gd name="T44" fmla="*/ 3490 w 3724"/>
                <a:gd name="T45" fmla="*/ 781 h 3107"/>
                <a:gd name="T46" fmla="*/ 3490 w 3724"/>
                <a:gd name="T47" fmla="*/ 682 h 3107"/>
                <a:gd name="T48" fmla="*/ 544 w 3724"/>
                <a:gd name="T49" fmla="*/ 857 h 3107"/>
                <a:gd name="T50" fmla="*/ 3180 w 3724"/>
                <a:gd name="T51" fmla="*/ 857 h 3107"/>
                <a:gd name="T52" fmla="*/ 3180 w 3724"/>
                <a:gd name="T53" fmla="*/ 1009 h 3107"/>
                <a:gd name="T54" fmla="*/ 544 w 3724"/>
                <a:gd name="T55" fmla="*/ 1009 h 3107"/>
                <a:gd name="T56" fmla="*/ 544 w 3724"/>
                <a:gd name="T57" fmla="*/ 857 h 3107"/>
                <a:gd name="T58" fmla="*/ 2771 w 3724"/>
                <a:gd name="T59" fmla="*/ 1092 h 3107"/>
                <a:gd name="T60" fmla="*/ 3074 w 3724"/>
                <a:gd name="T61" fmla="*/ 1092 h 3107"/>
                <a:gd name="T62" fmla="*/ 3118 w 3724"/>
                <a:gd name="T63" fmla="*/ 2486 h 3107"/>
                <a:gd name="T64" fmla="*/ 2733 w 3724"/>
                <a:gd name="T65" fmla="*/ 2486 h 3107"/>
                <a:gd name="T66" fmla="*/ 2771 w 3724"/>
                <a:gd name="T67" fmla="*/ 1092 h 3107"/>
                <a:gd name="T68" fmla="*/ 2058 w 3724"/>
                <a:gd name="T69" fmla="*/ 1092 h 3107"/>
                <a:gd name="T70" fmla="*/ 2371 w 3724"/>
                <a:gd name="T71" fmla="*/ 1092 h 3107"/>
                <a:gd name="T72" fmla="*/ 2416 w 3724"/>
                <a:gd name="T73" fmla="*/ 2486 h 3107"/>
                <a:gd name="T74" fmla="*/ 2020 w 3724"/>
                <a:gd name="T75" fmla="*/ 2486 h 3107"/>
                <a:gd name="T76" fmla="*/ 2058 w 3724"/>
                <a:gd name="T77" fmla="*/ 1092 h 3107"/>
                <a:gd name="T78" fmla="*/ 1356 w 3724"/>
                <a:gd name="T79" fmla="*/ 1092 h 3107"/>
                <a:gd name="T80" fmla="*/ 1658 w 3724"/>
                <a:gd name="T81" fmla="*/ 1092 h 3107"/>
                <a:gd name="T82" fmla="*/ 1703 w 3724"/>
                <a:gd name="T83" fmla="*/ 2486 h 3107"/>
                <a:gd name="T84" fmla="*/ 1311 w 3724"/>
                <a:gd name="T85" fmla="*/ 2486 h 3107"/>
                <a:gd name="T86" fmla="*/ 1356 w 3724"/>
                <a:gd name="T87" fmla="*/ 1092 h 3107"/>
                <a:gd name="T88" fmla="*/ 1356 w 3724"/>
                <a:gd name="T89" fmla="*/ 1092 h 3107"/>
                <a:gd name="T90" fmla="*/ 1356 w 3724"/>
                <a:gd name="T91" fmla="*/ 1092 h 310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724" h="3107">
                  <a:moveTo>
                    <a:pt x="643" y="1092"/>
                  </a:moveTo>
                  <a:lnTo>
                    <a:pt x="946" y="1092"/>
                  </a:lnTo>
                  <a:lnTo>
                    <a:pt x="991" y="2486"/>
                  </a:lnTo>
                  <a:lnTo>
                    <a:pt x="605" y="2486"/>
                  </a:lnTo>
                  <a:lnTo>
                    <a:pt x="643" y="1092"/>
                  </a:lnTo>
                  <a:close/>
                  <a:moveTo>
                    <a:pt x="385" y="2562"/>
                  </a:moveTo>
                  <a:lnTo>
                    <a:pt x="3339" y="2562"/>
                  </a:lnTo>
                  <a:lnTo>
                    <a:pt x="3339" y="2721"/>
                  </a:lnTo>
                  <a:lnTo>
                    <a:pt x="3566" y="2721"/>
                  </a:lnTo>
                  <a:lnTo>
                    <a:pt x="3566" y="2948"/>
                  </a:lnTo>
                  <a:lnTo>
                    <a:pt x="3724" y="2948"/>
                  </a:lnTo>
                  <a:lnTo>
                    <a:pt x="3724" y="3107"/>
                  </a:lnTo>
                  <a:lnTo>
                    <a:pt x="0" y="3107"/>
                  </a:lnTo>
                  <a:lnTo>
                    <a:pt x="0" y="2948"/>
                  </a:lnTo>
                  <a:lnTo>
                    <a:pt x="158" y="2948"/>
                  </a:lnTo>
                  <a:lnTo>
                    <a:pt x="158" y="2721"/>
                  </a:lnTo>
                  <a:lnTo>
                    <a:pt x="385" y="2721"/>
                  </a:lnTo>
                  <a:lnTo>
                    <a:pt x="385" y="2562"/>
                  </a:lnTo>
                  <a:close/>
                  <a:moveTo>
                    <a:pt x="3490" y="682"/>
                  </a:moveTo>
                  <a:lnTo>
                    <a:pt x="1862" y="0"/>
                  </a:lnTo>
                  <a:lnTo>
                    <a:pt x="234" y="682"/>
                  </a:lnTo>
                  <a:lnTo>
                    <a:pt x="234" y="781"/>
                  </a:lnTo>
                  <a:lnTo>
                    <a:pt x="3490" y="781"/>
                  </a:lnTo>
                  <a:lnTo>
                    <a:pt x="3490" y="682"/>
                  </a:lnTo>
                  <a:close/>
                  <a:moveTo>
                    <a:pt x="544" y="857"/>
                  </a:moveTo>
                  <a:lnTo>
                    <a:pt x="3180" y="857"/>
                  </a:lnTo>
                  <a:lnTo>
                    <a:pt x="3180" y="1009"/>
                  </a:lnTo>
                  <a:lnTo>
                    <a:pt x="544" y="1009"/>
                  </a:lnTo>
                  <a:lnTo>
                    <a:pt x="544" y="857"/>
                  </a:lnTo>
                  <a:close/>
                  <a:moveTo>
                    <a:pt x="2771" y="1092"/>
                  </a:moveTo>
                  <a:lnTo>
                    <a:pt x="3074" y="1092"/>
                  </a:lnTo>
                  <a:lnTo>
                    <a:pt x="3118" y="2486"/>
                  </a:lnTo>
                  <a:lnTo>
                    <a:pt x="2733" y="2486"/>
                  </a:lnTo>
                  <a:lnTo>
                    <a:pt x="2771" y="1092"/>
                  </a:lnTo>
                  <a:close/>
                  <a:moveTo>
                    <a:pt x="2058" y="1092"/>
                  </a:moveTo>
                  <a:lnTo>
                    <a:pt x="2371" y="1092"/>
                  </a:lnTo>
                  <a:lnTo>
                    <a:pt x="2416" y="2486"/>
                  </a:lnTo>
                  <a:lnTo>
                    <a:pt x="2020" y="2486"/>
                  </a:lnTo>
                  <a:lnTo>
                    <a:pt x="2058" y="1092"/>
                  </a:lnTo>
                  <a:close/>
                  <a:moveTo>
                    <a:pt x="1356" y="1092"/>
                  </a:moveTo>
                  <a:lnTo>
                    <a:pt x="1658" y="1092"/>
                  </a:lnTo>
                  <a:lnTo>
                    <a:pt x="1703" y="2486"/>
                  </a:lnTo>
                  <a:lnTo>
                    <a:pt x="1311" y="2486"/>
                  </a:lnTo>
                  <a:lnTo>
                    <a:pt x="1356" y="1092"/>
                  </a:lnTo>
                  <a:close/>
                  <a:moveTo>
                    <a:pt x="1356" y="1092"/>
                  </a:moveTo>
                  <a:lnTo>
                    <a:pt x="1356" y="10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3" name="千图PPT彼岸天：ID 8661124库_组合 32">
            <a:extLst>
              <a:ext uri="{FF2B5EF4-FFF2-40B4-BE49-F238E27FC236}">
                <a16:creationId xmlns:a16="http://schemas.microsoft.com/office/drawing/2014/main" id="{E1E77BDB-52E7-4671-AAD5-694997C7AEA0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7208876" y="3237493"/>
            <a:ext cx="818707" cy="818707"/>
            <a:chOff x="7208875" y="3237492"/>
            <a:chExt cx="818707" cy="818707"/>
          </a:xfrm>
        </p:grpSpPr>
        <p:sp>
          <p:nvSpPr>
            <p:cNvPr id="44" name="Oval 5">
              <a:extLst>
                <a:ext uri="{FF2B5EF4-FFF2-40B4-BE49-F238E27FC236}">
                  <a16:creationId xmlns:a16="http://schemas.microsoft.com/office/drawing/2014/main" id="{0BE2EB77-A5D7-4511-B695-492B6E0B3F4A}"/>
                </a:ext>
              </a:extLst>
            </p:cNvPr>
            <p:cNvSpPr/>
            <p:nvPr/>
          </p:nvSpPr>
          <p:spPr>
            <a:xfrm>
              <a:off x="7208875" y="3237492"/>
              <a:ext cx="818707" cy="81870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5" name="Freeform: Shape 26">
              <a:extLst>
                <a:ext uri="{FF2B5EF4-FFF2-40B4-BE49-F238E27FC236}">
                  <a16:creationId xmlns:a16="http://schemas.microsoft.com/office/drawing/2014/main" id="{A51F96D8-591B-41A3-B50F-82DD34A1822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427701" y="3497257"/>
              <a:ext cx="381053" cy="310581"/>
            </a:xfrm>
            <a:custGeom>
              <a:gdLst>
                <a:gd name="connsiteX0" fmla="*/ 207069 w 508000"/>
                <a:gd name="connsiteY0" fmla="*/ 165501 h 414051"/>
                <a:gd name="connsiteX1" fmla="*/ 254000 w 508000"/>
                <a:gd name="connsiteY1" fmla="*/ 195087 h 414051"/>
                <a:gd name="connsiteX2" fmla="*/ 300931 w 508000"/>
                <a:gd name="connsiteY2" fmla="*/ 165501 h 414051"/>
                <a:gd name="connsiteX3" fmla="*/ 350678 w 508000"/>
                <a:gd name="connsiteY3" fmla="*/ 214342 h 414051"/>
                <a:gd name="connsiteX4" fmla="*/ 339884 w 508000"/>
                <a:gd name="connsiteY4" fmla="*/ 251442 h 414051"/>
                <a:gd name="connsiteX5" fmla="*/ 254000 w 508000"/>
                <a:gd name="connsiteY5" fmla="*/ 321885 h 414051"/>
                <a:gd name="connsiteX6" fmla="*/ 168117 w 508000"/>
                <a:gd name="connsiteY6" fmla="*/ 251442 h 414051"/>
                <a:gd name="connsiteX7" fmla="*/ 157323 w 508000"/>
                <a:gd name="connsiteY7" fmla="*/ 214342 h 414051"/>
                <a:gd name="connsiteX8" fmla="*/ 207069 w 508000"/>
                <a:gd name="connsiteY8" fmla="*/ 165501 h 414051"/>
                <a:gd name="connsiteX9" fmla="*/ 254000 w 508000"/>
                <a:gd name="connsiteY9" fmla="*/ 95406 h 414051"/>
                <a:gd name="connsiteX10" fmla="*/ 119723 w 508000"/>
                <a:gd name="connsiteY10" fmla="*/ 229820 h 414051"/>
                <a:gd name="connsiteX11" fmla="*/ 254000 w 508000"/>
                <a:gd name="connsiteY11" fmla="*/ 364703 h 414051"/>
                <a:gd name="connsiteX12" fmla="*/ 388277 w 508000"/>
                <a:gd name="connsiteY12" fmla="*/ 229820 h 414051"/>
                <a:gd name="connsiteX13" fmla="*/ 254000 w 508000"/>
                <a:gd name="connsiteY13" fmla="*/ 95406 h 414051"/>
                <a:gd name="connsiteX14" fmla="*/ 395320 w 508000"/>
                <a:gd name="connsiteY14" fmla="*/ 93526 h 414051"/>
                <a:gd name="connsiteX15" fmla="*/ 386869 w 508000"/>
                <a:gd name="connsiteY15" fmla="*/ 101515 h 414051"/>
                <a:gd name="connsiteX16" fmla="*/ 386869 w 508000"/>
                <a:gd name="connsiteY16" fmla="*/ 124544 h 414051"/>
                <a:gd name="connsiteX17" fmla="*/ 395320 w 508000"/>
                <a:gd name="connsiteY17" fmla="*/ 132534 h 414051"/>
                <a:gd name="connsiteX18" fmla="*/ 461050 w 508000"/>
                <a:gd name="connsiteY18" fmla="*/ 132534 h 414051"/>
                <a:gd name="connsiteX19" fmla="*/ 469501 w 508000"/>
                <a:gd name="connsiteY19" fmla="*/ 124544 h 414051"/>
                <a:gd name="connsiteX20" fmla="*/ 469501 w 508000"/>
                <a:gd name="connsiteY20" fmla="*/ 101515 h 414051"/>
                <a:gd name="connsiteX21" fmla="*/ 461050 w 508000"/>
                <a:gd name="connsiteY21" fmla="*/ 93526 h 414051"/>
                <a:gd name="connsiteX22" fmla="*/ 395320 w 508000"/>
                <a:gd name="connsiteY22" fmla="*/ 93526 h 414051"/>
                <a:gd name="connsiteX23" fmla="*/ 94839 w 508000"/>
                <a:gd name="connsiteY23" fmla="*/ 0 h 414051"/>
                <a:gd name="connsiteX24" fmla="*/ 405649 w 508000"/>
                <a:gd name="connsiteY24" fmla="*/ 0 h 414051"/>
                <a:gd name="connsiteX25" fmla="*/ 413161 w 508000"/>
                <a:gd name="connsiteY25" fmla="*/ 7990 h 414051"/>
                <a:gd name="connsiteX26" fmla="*/ 413161 w 508000"/>
                <a:gd name="connsiteY26" fmla="*/ 41828 h 414051"/>
                <a:gd name="connsiteX27" fmla="*/ 417856 w 508000"/>
                <a:gd name="connsiteY27" fmla="*/ 46058 h 414051"/>
                <a:gd name="connsiteX28" fmla="*/ 489690 w 508000"/>
                <a:gd name="connsiteY28" fmla="*/ 46058 h 414051"/>
                <a:gd name="connsiteX29" fmla="*/ 508000 w 508000"/>
                <a:gd name="connsiteY29" fmla="*/ 67207 h 414051"/>
                <a:gd name="connsiteX30" fmla="*/ 508000 w 508000"/>
                <a:gd name="connsiteY30" fmla="*/ 398072 h 414051"/>
                <a:gd name="connsiteX31" fmla="*/ 492037 w 508000"/>
                <a:gd name="connsiteY31" fmla="*/ 414051 h 414051"/>
                <a:gd name="connsiteX32" fmla="*/ 15963 w 508000"/>
                <a:gd name="connsiteY32" fmla="*/ 414051 h 414051"/>
                <a:gd name="connsiteX33" fmla="*/ 0 w 508000"/>
                <a:gd name="connsiteY33" fmla="*/ 398072 h 414051"/>
                <a:gd name="connsiteX34" fmla="*/ 0 w 508000"/>
                <a:gd name="connsiteY34" fmla="*/ 62037 h 414051"/>
                <a:gd name="connsiteX35" fmla="*/ 15963 w 508000"/>
                <a:gd name="connsiteY35" fmla="*/ 46058 h 414051"/>
                <a:gd name="connsiteX36" fmla="*/ 82632 w 508000"/>
                <a:gd name="connsiteY36" fmla="*/ 46058 h 414051"/>
                <a:gd name="connsiteX37" fmla="*/ 87327 w 508000"/>
                <a:gd name="connsiteY37" fmla="*/ 41828 h 414051"/>
                <a:gd name="connsiteX38" fmla="*/ 87327 w 508000"/>
                <a:gd name="connsiteY38" fmla="*/ 7990 h 414051"/>
                <a:gd name="connsiteX39" fmla="*/ 94839 w 508000"/>
                <a:gd name="connsiteY39" fmla="*/ 0 h 41405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08000" h="414051">
                  <a:moveTo>
                    <a:pt x="207069" y="165501"/>
                  </a:moveTo>
                  <a:cubicBezTo>
                    <a:pt x="234759" y="165501"/>
                    <a:pt x="250715" y="195087"/>
                    <a:pt x="254000" y="195087"/>
                  </a:cubicBezTo>
                  <a:cubicBezTo>
                    <a:pt x="258224" y="195087"/>
                    <a:pt x="274650" y="165501"/>
                    <a:pt x="300931" y="165501"/>
                  </a:cubicBezTo>
                  <a:cubicBezTo>
                    <a:pt x="327682" y="165501"/>
                    <a:pt x="349270" y="187573"/>
                    <a:pt x="350678" y="214342"/>
                  </a:cubicBezTo>
                  <a:cubicBezTo>
                    <a:pt x="351616" y="229370"/>
                    <a:pt x="346923" y="240641"/>
                    <a:pt x="339884" y="251442"/>
                  </a:cubicBezTo>
                  <a:cubicBezTo>
                    <a:pt x="326274" y="272105"/>
                    <a:pt x="267141" y="321885"/>
                    <a:pt x="254000" y="321885"/>
                  </a:cubicBezTo>
                  <a:cubicBezTo>
                    <a:pt x="241798" y="321885"/>
                    <a:pt x="181727" y="272105"/>
                    <a:pt x="168117" y="251442"/>
                  </a:cubicBezTo>
                  <a:cubicBezTo>
                    <a:pt x="161547" y="241110"/>
                    <a:pt x="156384" y="229370"/>
                    <a:pt x="157323" y="214342"/>
                  </a:cubicBezTo>
                  <a:cubicBezTo>
                    <a:pt x="158731" y="187573"/>
                    <a:pt x="180319" y="165501"/>
                    <a:pt x="207069" y="165501"/>
                  </a:cubicBezTo>
                  <a:close/>
                  <a:moveTo>
                    <a:pt x="254000" y="95406"/>
                  </a:moveTo>
                  <a:cubicBezTo>
                    <a:pt x="179819" y="95406"/>
                    <a:pt x="119723" y="155563"/>
                    <a:pt x="119723" y="229820"/>
                  </a:cubicBezTo>
                  <a:cubicBezTo>
                    <a:pt x="119723" y="304076"/>
                    <a:pt x="179819" y="364703"/>
                    <a:pt x="254000" y="364703"/>
                  </a:cubicBezTo>
                  <a:cubicBezTo>
                    <a:pt x="328181" y="364703"/>
                    <a:pt x="388277" y="304076"/>
                    <a:pt x="388277" y="229820"/>
                  </a:cubicBezTo>
                  <a:cubicBezTo>
                    <a:pt x="388277" y="155563"/>
                    <a:pt x="328181" y="95406"/>
                    <a:pt x="254000" y="95406"/>
                  </a:cubicBezTo>
                  <a:close/>
                  <a:moveTo>
                    <a:pt x="395320" y="93526"/>
                  </a:moveTo>
                  <a:cubicBezTo>
                    <a:pt x="390625" y="93526"/>
                    <a:pt x="386869" y="97286"/>
                    <a:pt x="386869" y="101515"/>
                  </a:cubicBezTo>
                  <a:cubicBezTo>
                    <a:pt x="386869" y="101515"/>
                    <a:pt x="386869" y="101515"/>
                    <a:pt x="386869" y="124544"/>
                  </a:cubicBezTo>
                  <a:cubicBezTo>
                    <a:pt x="386869" y="128774"/>
                    <a:pt x="390625" y="132534"/>
                    <a:pt x="395320" y="132534"/>
                  </a:cubicBezTo>
                  <a:cubicBezTo>
                    <a:pt x="395320" y="132534"/>
                    <a:pt x="395320" y="132534"/>
                    <a:pt x="461050" y="132534"/>
                  </a:cubicBezTo>
                  <a:cubicBezTo>
                    <a:pt x="465745" y="132534"/>
                    <a:pt x="469501" y="128774"/>
                    <a:pt x="469501" y="124544"/>
                  </a:cubicBezTo>
                  <a:lnTo>
                    <a:pt x="469501" y="101515"/>
                  </a:lnTo>
                  <a:cubicBezTo>
                    <a:pt x="469501" y="97286"/>
                    <a:pt x="465745" y="93526"/>
                    <a:pt x="461050" y="93526"/>
                  </a:cubicBezTo>
                  <a:cubicBezTo>
                    <a:pt x="461050" y="93526"/>
                    <a:pt x="461050" y="93526"/>
                    <a:pt x="395320" y="93526"/>
                  </a:cubicBezTo>
                  <a:close/>
                  <a:moveTo>
                    <a:pt x="94839" y="0"/>
                  </a:moveTo>
                  <a:cubicBezTo>
                    <a:pt x="94839" y="0"/>
                    <a:pt x="94839" y="0"/>
                    <a:pt x="405649" y="0"/>
                  </a:cubicBezTo>
                  <a:cubicBezTo>
                    <a:pt x="409875" y="0"/>
                    <a:pt x="413161" y="3760"/>
                    <a:pt x="413161" y="7990"/>
                  </a:cubicBezTo>
                  <a:cubicBezTo>
                    <a:pt x="413161" y="7990"/>
                    <a:pt x="413161" y="7990"/>
                    <a:pt x="413161" y="41828"/>
                  </a:cubicBezTo>
                  <a:cubicBezTo>
                    <a:pt x="413161" y="46058"/>
                    <a:pt x="417856" y="46058"/>
                    <a:pt x="417856" y="46058"/>
                  </a:cubicBezTo>
                  <a:cubicBezTo>
                    <a:pt x="417856" y="46058"/>
                    <a:pt x="417856" y="46058"/>
                    <a:pt x="489690" y="46058"/>
                  </a:cubicBezTo>
                  <a:cubicBezTo>
                    <a:pt x="506592" y="46058"/>
                    <a:pt x="508000" y="55458"/>
                    <a:pt x="508000" y="67207"/>
                  </a:cubicBezTo>
                  <a:cubicBezTo>
                    <a:pt x="508000" y="67207"/>
                    <a:pt x="508000" y="67207"/>
                    <a:pt x="508000" y="398072"/>
                  </a:cubicBezTo>
                  <a:cubicBezTo>
                    <a:pt x="508000" y="407001"/>
                    <a:pt x="500958" y="414051"/>
                    <a:pt x="492037" y="414051"/>
                  </a:cubicBezTo>
                  <a:cubicBezTo>
                    <a:pt x="492037" y="414051"/>
                    <a:pt x="492037" y="414051"/>
                    <a:pt x="15963" y="414051"/>
                  </a:cubicBezTo>
                  <a:cubicBezTo>
                    <a:pt x="7043" y="414051"/>
                    <a:pt x="0" y="407001"/>
                    <a:pt x="0" y="398072"/>
                  </a:cubicBezTo>
                  <a:cubicBezTo>
                    <a:pt x="0" y="398072"/>
                    <a:pt x="0" y="398072"/>
                    <a:pt x="0" y="62037"/>
                  </a:cubicBezTo>
                  <a:cubicBezTo>
                    <a:pt x="0" y="53108"/>
                    <a:pt x="7982" y="46058"/>
                    <a:pt x="15963" y="46058"/>
                  </a:cubicBezTo>
                  <a:cubicBezTo>
                    <a:pt x="15963" y="46058"/>
                    <a:pt x="15963" y="46058"/>
                    <a:pt x="82632" y="46058"/>
                  </a:cubicBezTo>
                  <a:cubicBezTo>
                    <a:pt x="88266" y="46058"/>
                    <a:pt x="87327" y="41828"/>
                    <a:pt x="87327" y="41828"/>
                  </a:cubicBezTo>
                  <a:cubicBezTo>
                    <a:pt x="87327" y="41828"/>
                    <a:pt x="87327" y="41828"/>
                    <a:pt x="87327" y="7990"/>
                  </a:cubicBezTo>
                  <a:cubicBezTo>
                    <a:pt x="87327" y="3760"/>
                    <a:pt x="90614" y="0"/>
                    <a:pt x="9483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6" name="千图PPT彼岸天：ID 8661124库_组合 1">
            <a:extLst>
              <a:ext uri="{FF2B5EF4-FFF2-40B4-BE49-F238E27FC236}">
                <a16:creationId xmlns:a16="http://schemas.microsoft.com/office/drawing/2014/main" id="{457041B7-411E-47E2-96FF-8C5A7574CE65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1219201" y="4336633"/>
            <a:ext cx="818707" cy="818707"/>
            <a:chOff x="1219200" y="4336632"/>
            <a:chExt cx="818707" cy="818707"/>
          </a:xfrm>
        </p:grpSpPr>
        <p:sp>
          <p:nvSpPr>
            <p:cNvPr id="47" name="Oval 7">
              <a:extLst>
                <a:ext uri="{FF2B5EF4-FFF2-40B4-BE49-F238E27FC236}">
                  <a16:creationId xmlns:a16="http://schemas.microsoft.com/office/drawing/2014/main" id="{06DD4EE6-D190-4945-A7DC-5678940AC34E}"/>
                </a:ext>
              </a:extLst>
            </p:cNvPr>
            <p:cNvSpPr/>
            <p:nvPr/>
          </p:nvSpPr>
          <p:spPr>
            <a:xfrm>
              <a:off x="1219200" y="4336632"/>
              <a:ext cx="818707" cy="8187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8" name="Freeform: Shape 27">
              <a:extLst>
                <a:ext uri="{FF2B5EF4-FFF2-40B4-BE49-F238E27FC236}">
                  <a16:creationId xmlns:a16="http://schemas.microsoft.com/office/drawing/2014/main" id="{B22121C4-0E8D-4A5C-AADF-DD528A347DB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52209" y="4504595"/>
              <a:ext cx="346112" cy="494838"/>
            </a:xfrm>
            <a:custGeom>
              <a:gdLst>
                <a:gd name="T0" fmla="*/ 764 w 795"/>
                <a:gd name="T1" fmla="*/ 320 h 1138"/>
                <a:gd name="T2" fmla="*/ 307 w 795"/>
                <a:gd name="T3" fmla="*/ 320 h 1138"/>
                <a:gd name="T4" fmla="*/ 297 w 795"/>
                <a:gd name="T5" fmla="*/ 311 h 1138"/>
                <a:gd name="T6" fmla="*/ 215 w 795"/>
                <a:gd name="T7" fmla="*/ 115 h 1138"/>
                <a:gd name="T8" fmla="*/ 190 w 795"/>
                <a:gd name="T9" fmla="*/ 87 h 1138"/>
                <a:gd name="T10" fmla="*/ 50 w 795"/>
                <a:gd name="T11" fmla="*/ 5 h 1138"/>
                <a:gd name="T12" fmla="*/ 32 w 795"/>
                <a:gd name="T13" fmla="*/ 0 h 1138"/>
                <a:gd name="T14" fmla="*/ 5 w 795"/>
                <a:gd name="T15" fmla="*/ 14 h 1138"/>
                <a:gd name="T16" fmla="*/ 2 w 795"/>
                <a:gd name="T17" fmla="*/ 37 h 1138"/>
                <a:gd name="T18" fmla="*/ 18 w 795"/>
                <a:gd name="T19" fmla="*/ 58 h 1138"/>
                <a:gd name="T20" fmla="*/ 146 w 795"/>
                <a:gd name="T21" fmla="*/ 131 h 1138"/>
                <a:gd name="T22" fmla="*/ 153 w 795"/>
                <a:gd name="T23" fmla="*/ 140 h 1138"/>
                <a:gd name="T24" fmla="*/ 225 w 795"/>
                <a:gd name="T25" fmla="*/ 311 h 1138"/>
                <a:gd name="T26" fmla="*/ 220 w 795"/>
                <a:gd name="T27" fmla="*/ 320 h 1138"/>
                <a:gd name="T28" fmla="*/ 89 w 795"/>
                <a:gd name="T29" fmla="*/ 320 h 1138"/>
                <a:gd name="T30" fmla="*/ 60 w 795"/>
                <a:gd name="T31" fmla="*/ 352 h 1138"/>
                <a:gd name="T32" fmla="*/ 147 w 795"/>
                <a:gd name="T33" fmla="*/ 1107 h 1138"/>
                <a:gd name="T34" fmla="*/ 183 w 795"/>
                <a:gd name="T35" fmla="*/ 1138 h 1138"/>
                <a:gd name="T36" fmla="*/ 670 w 795"/>
                <a:gd name="T37" fmla="*/ 1138 h 1138"/>
                <a:gd name="T38" fmla="*/ 706 w 795"/>
                <a:gd name="T39" fmla="*/ 1107 h 1138"/>
                <a:gd name="T40" fmla="*/ 793 w 795"/>
                <a:gd name="T41" fmla="*/ 352 h 1138"/>
                <a:gd name="T42" fmla="*/ 764 w 795"/>
                <a:gd name="T43" fmla="*/ 320 h 1138"/>
                <a:gd name="T44" fmla="*/ 651 w 795"/>
                <a:gd name="T45" fmla="*/ 1043 h 1138"/>
                <a:gd name="T46" fmla="*/ 615 w 795"/>
                <a:gd name="T47" fmla="*/ 1074 h 1138"/>
                <a:gd name="T48" fmla="*/ 238 w 795"/>
                <a:gd name="T49" fmla="*/ 1074 h 1138"/>
                <a:gd name="T50" fmla="*/ 202 w 795"/>
                <a:gd name="T51" fmla="*/ 1043 h 1138"/>
                <a:gd name="T52" fmla="*/ 187 w 795"/>
                <a:gd name="T53" fmla="*/ 900 h 1138"/>
                <a:gd name="T54" fmla="*/ 666 w 795"/>
                <a:gd name="T55" fmla="*/ 900 h 1138"/>
                <a:gd name="T56" fmla="*/ 651 w 795"/>
                <a:gd name="T57" fmla="*/ 1043 h 1138"/>
                <a:gd name="T58" fmla="*/ 286 w 795"/>
                <a:gd name="T59" fmla="*/ 693 h 1138"/>
                <a:gd name="T60" fmla="*/ 362 w 795"/>
                <a:gd name="T61" fmla="*/ 618 h 1138"/>
                <a:gd name="T62" fmla="*/ 434 w 795"/>
                <a:gd name="T63" fmla="*/ 651 h 1138"/>
                <a:gd name="T64" fmla="*/ 506 w 795"/>
                <a:gd name="T65" fmla="*/ 618 h 1138"/>
                <a:gd name="T66" fmla="*/ 582 w 795"/>
                <a:gd name="T67" fmla="*/ 693 h 1138"/>
                <a:gd name="T68" fmla="*/ 565 w 795"/>
                <a:gd name="T69" fmla="*/ 749 h 1138"/>
                <a:gd name="T70" fmla="*/ 434 w 795"/>
                <a:gd name="T71" fmla="*/ 857 h 1138"/>
                <a:gd name="T72" fmla="*/ 303 w 795"/>
                <a:gd name="T73" fmla="*/ 749 h 1138"/>
                <a:gd name="T74" fmla="*/ 286 w 795"/>
                <a:gd name="T75" fmla="*/ 693 h 1138"/>
                <a:gd name="T76" fmla="*/ 718 w 795"/>
                <a:gd name="T77" fmla="*/ 416 h 1138"/>
                <a:gd name="T78" fmla="*/ 703 w 795"/>
                <a:gd name="T79" fmla="*/ 558 h 1138"/>
                <a:gd name="T80" fmla="*/ 150 w 795"/>
                <a:gd name="T81" fmla="*/ 558 h 1138"/>
                <a:gd name="T82" fmla="*/ 135 w 795"/>
                <a:gd name="T83" fmla="*/ 416 h 1138"/>
                <a:gd name="T84" fmla="*/ 163 w 795"/>
                <a:gd name="T85" fmla="*/ 384 h 1138"/>
                <a:gd name="T86" fmla="*/ 690 w 795"/>
                <a:gd name="T87" fmla="*/ 384 h 1138"/>
                <a:gd name="T88" fmla="*/ 718 w 795"/>
                <a:gd name="T89" fmla="*/ 416 h 1138"/>
                <a:gd name="T90" fmla="*/ 718 w 795"/>
                <a:gd name="T91" fmla="*/ 416 h 1138"/>
                <a:gd name="T92" fmla="*/ 718 w 795"/>
                <a:gd name="T93" fmla="*/ 416 h 113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95" h="1138">
                  <a:moveTo>
                    <a:pt x="764" y="320"/>
                  </a:moveTo>
                  <a:cubicBezTo>
                    <a:pt x="307" y="320"/>
                    <a:pt x="307" y="320"/>
                    <a:pt x="307" y="320"/>
                  </a:cubicBezTo>
                  <a:cubicBezTo>
                    <a:pt x="300" y="320"/>
                    <a:pt x="297" y="311"/>
                    <a:pt x="297" y="311"/>
                  </a:cubicBezTo>
                  <a:cubicBezTo>
                    <a:pt x="215" y="115"/>
                    <a:pt x="215" y="115"/>
                    <a:pt x="215" y="115"/>
                  </a:cubicBezTo>
                  <a:cubicBezTo>
                    <a:pt x="210" y="105"/>
                    <a:pt x="200" y="93"/>
                    <a:pt x="190" y="87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44" y="2"/>
                    <a:pt x="38" y="0"/>
                    <a:pt x="32" y="0"/>
                  </a:cubicBezTo>
                  <a:cubicBezTo>
                    <a:pt x="21" y="0"/>
                    <a:pt x="11" y="5"/>
                    <a:pt x="5" y="14"/>
                  </a:cubicBezTo>
                  <a:cubicBezTo>
                    <a:pt x="1" y="21"/>
                    <a:pt x="0" y="29"/>
                    <a:pt x="2" y="37"/>
                  </a:cubicBezTo>
                  <a:cubicBezTo>
                    <a:pt x="4" y="46"/>
                    <a:pt x="10" y="53"/>
                    <a:pt x="18" y="58"/>
                  </a:cubicBezTo>
                  <a:cubicBezTo>
                    <a:pt x="146" y="131"/>
                    <a:pt x="146" y="131"/>
                    <a:pt x="146" y="131"/>
                  </a:cubicBezTo>
                  <a:cubicBezTo>
                    <a:pt x="148" y="133"/>
                    <a:pt x="152" y="137"/>
                    <a:pt x="153" y="140"/>
                  </a:cubicBezTo>
                  <a:cubicBezTo>
                    <a:pt x="225" y="311"/>
                    <a:pt x="225" y="311"/>
                    <a:pt x="225" y="311"/>
                  </a:cubicBezTo>
                  <a:cubicBezTo>
                    <a:pt x="225" y="311"/>
                    <a:pt x="229" y="320"/>
                    <a:pt x="220" y="320"/>
                  </a:cubicBezTo>
                  <a:cubicBezTo>
                    <a:pt x="89" y="320"/>
                    <a:pt x="89" y="320"/>
                    <a:pt x="89" y="320"/>
                  </a:cubicBezTo>
                  <a:cubicBezTo>
                    <a:pt x="71" y="320"/>
                    <a:pt x="58" y="334"/>
                    <a:pt x="60" y="352"/>
                  </a:cubicBezTo>
                  <a:cubicBezTo>
                    <a:pt x="147" y="1107"/>
                    <a:pt x="147" y="1107"/>
                    <a:pt x="147" y="1107"/>
                  </a:cubicBezTo>
                  <a:cubicBezTo>
                    <a:pt x="149" y="1124"/>
                    <a:pt x="165" y="1138"/>
                    <a:pt x="183" y="1138"/>
                  </a:cubicBezTo>
                  <a:cubicBezTo>
                    <a:pt x="670" y="1138"/>
                    <a:pt x="670" y="1138"/>
                    <a:pt x="670" y="1138"/>
                  </a:cubicBezTo>
                  <a:cubicBezTo>
                    <a:pt x="688" y="1138"/>
                    <a:pt x="704" y="1124"/>
                    <a:pt x="706" y="1107"/>
                  </a:cubicBezTo>
                  <a:cubicBezTo>
                    <a:pt x="793" y="352"/>
                    <a:pt x="793" y="352"/>
                    <a:pt x="793" y="352"/>
                  </a:cubicBezTo>
                  <a:cubicBezTo>
                    <a:pt x="795" y="334"/>
                    <a:pt x="782" y="320"/>
                    <a:pt x="764" y="320"/>
                  </a:cubicBezTo>
                  <a:close/>
                  <a:moveTo>
                    <a:pt x="651" y="1043"/>
                  </a:moveTo>
                  <a:cubicBezTo>
                    <a:pt x="649" y="1060"/>
                    <a:pt x="633" y="1074"/>
                    <a:pt x="615" y="1074"/>
                  </a:cubicBezTo>
                  <a:cubicBezTo>
                    <a:pt x="238" y="1074"/>
                    <a:pt x="238" y="1074"/>
                    <a:pt x="238" y="1074"/>
                  </a:cubicBezTo>
                  <a:cubicBezTo>
                    <a:pt x="220" y="1074"/>
                    <a:pt x="204" y="1060"/>
                    <a:pt x="202" y="1043"/>
                  </a:cubicBezTo>
                  <a:cubicBezTo>
                    <a:pt x="187" y="900"/>
                    <a:pt x="187" y="900"/>
                    <a:pt x="187" y="900"/>
                  </a:cubicBezTo>
                  <a:cubicBezTo>
                    <a:pt x="666" y="900"/>
                    <a:pt x="666" y="900"/>
                    <a:pt x="666" y="900"/>
                  </a:cubicBezTo>
                  <a:lnTo>
                    <a:pt x="651" y="1043"/>
                  </a:lnTo>
                  <a:close/>
                  <a:moveTo>
                    <a:pt x="286" y="693"/>
                  </a:moveTo>
                  <a:cubicBezTo>
                    <a:pt x="288" y="652"/>
                    <a:pt x="322" y="618"/>
                    <a:pt x="362" y="618"/>
                  </a:cubicBezTo>
                  <a:cubicBezTo>
                    <a:pt x="404" y="618"/>
                    <a:pt x="429" y="651"/>
                    <a:pt x="434" y="651"/>
                  </a:cubicBezTo>
                  <a:cubicBezTo>
                    <a:pt x="440" y="651"/>
                    <a:pt x="465" y="618"/>
                    <a:pt x="506" y="618"/>
                  </a:cubicBezTo>
                  <a:cubicBezTo>
                    <a:pt x="546" y="618"/>
                    <a:pt x="580" y="652"/>
                    <a:pt x="582" y="693"/>
                  </a:cubicBezTo>
                  <a:cubicBezTo>
                    <a:pt x="583" y="716"/>
                    <a:pt x="576" y="733"/>
                    <a:pt x="565" y="749"/>
                  </a:cubicBezTo>
                  <a:cubicBezTo>
                    <a:pt x="544" y="781"/>
                    <a:pt x="454" y="857"/>
                    <a:pt x="434" y="857"/>
                  </a:cubicBezTo>
                  <a:cubicBezTo>
                    <a:pt x="415" y="857"/>
                    <a:pt x="324" y="781"/>
                    <a:pt x="303" y="749"/>
                  </a:cubicBezTo>
                  <a:cubicBezTo>
                    <a:pt x="292" y="733"/>
                    <a:pt x="285" y="716"/>
                    <a:pt x="286" y="693"/>
                  </a:cubicBezTo>
                  <a:close/>
                  <a:moveTo>
                    <a:pt x="718" y="416"/>
                  </a:moveTo>
                  <a:cubicBezTo>
                    <a:pt x="703" y="558"/>
                    <a:pt x="703" y="558"/>
                    <a:pt x="703" y="558"/>
                  </a:cubicBezTo>
                  <a:cubicBezTo>
                    <a:pt x="150" y="558"/>
                    <a:pt x="150" y="558"/>
                    <a:pt x="150" y="558"/>
                  </a:cubicBezTo>
                  <a:cubicBezTo>
                    <a:pt x="135" y="416"/>
                    <a:pt x="135" y="416"/>
                    <a:pt x="135" y="416"/>
                  </a:cubicBezTo>
                  <a:cubicBezTo>
                    <a:pt x="133" y="398"/>
                    <a:pt x="146" y="384"/>
                    <a:pt x="163" y="384"/>
                  </a:cubicBezTo>
                  <a:cubicBezTo>
                    <a:pt x="690" y="384"/>
                    <a:pt x="690" y="384"/>
                    <a:pt x="690" y="384"/>
                  </a:cubicBezTo>
                  <a:cubicBezTo>
                    <a:pt x="707" y="384"/>
                    <a:pt x="720" y="398"/>
                    <a:pt x="718" y="416"/>
                  </a:cubicBezTo>
                  <a:close/>
                  <a:moveTo>
                    <a:pt x="718" y="416"/>
                  </a:moveTo>
                  <a:cubicBezTo>
                    <a:pt x="718" y="416"/>
                    <a:pt x="718" y="416"/>
                    <a:pt x="718" y="41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9" name="千图PPT彼岸天：ID 8661124库_组合 30">
            <a:extLst>
              <a:ext uri="{FF2B5EF4-FFF2-40B4-BE49-F238E27FC236}">
                <a16:creationId xmlns:a16="http://schemas.microsoft.com/office/drawing/2014/main" id="{CB03F6C5-D50D-474D-A431-173EEA7B44FD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2394560" y="2564557"/>
            <a:ext cx="941832" cy="941832"/>
            <a:chOff x="2394560" y="2564557"/>
            <a:chExt cx="941832" cy="941832"/>
          </a:xfrm>
        </p:grpSpPr>
        <p:sp>
          <p:nvSpPr>
            <p:cNvPr id="50" name="Oval 6">
              <a:extLst>
                <a:ext uri="{FF2B5EF4-FFF2-40B4-BE49-F238E27FC236}">
                  <a16:creationId xmlns:a16="http://schemas.microsoft.com/office/drawing/2014/main" id="{32C66483-6172-47BD-BC2F-1CD2D7FD4A35}"/>
                </a:ext>
              </a:extLst>
            </p:cNvPr>
            <p:cNvSpPr/>
            <p:nvPr/>
          </p:nvSpPr>
          <p:spPr>
            <a:xfrm>
              <a:off x="2456123" y="2626120"/>
              <a:ext cx="818707" cy="8187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1" name="Arc 8">
              <a:extLst>
                <a:ext uri="{FF2B5EF4-FFF2-40B4-BE49-F238E27FC236}">
                  <a16:creationId xmlns:a16="http://schemas.microsoft.com/office/drawing/2014/main" id="{737C90DE-60C8-44CD-B63A-90DDEEFF8B2A}"/>
                </a:ext>
              </a:extLst>
            </p:cNvPr>
            <p:cNvSpPr/>
            <p:nvPr/>
          </p:nvSpPr>
          <p:spPr>
            <a:xfrm>
              <a:off x="2394560" y="2564557"/>
              <a:ext cx="941832" cy="941832"/>
            </a:xfrm>
            <a:prstGeom prst="arc">
              <a:avLst>
                <a:gd name="adj1" fmla="val 16200000"/>
                <a:gd name="adj2" fmla="val 12544473"/>
              </a:avLst>
            </a:prstGeom>
            <a:ln w="25400">
              <a:solidFill>
                <a:schemeClr val="accent2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2" name="Freeform: Shape 28">
              <a:extLst>
                <a:ext uri="{FF2B5EF4-FFF2-40B4-BE49-F238E27FC236}">
                  <a16:creationId xmlns:a16="http://schemas.microsoft.com/office/drawing/2014/main" id="{3CF061AC-371A-4129-8905-EB9E3F2A063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74949" y="2888337"/>
              <a:ext cx="381053" cy="381053"/>
            </a:xfrm>
            <a:custGeom>
              <a:gdLst>
                <a:gd name="T0" fmla="*/ 31 w 64"/>
                <a:gd name="T1" fmla="*/ 27 h 64"/>
                <a:gd name="T2" fmla="*/ 33 w 64"/>
                <a:gd name="T3" fmla="*/ 27 h 64"/>
                <a:gd name="T4" fmla="*/ 33 w 64"/>
                <a:gd name="T5" fmla="*/ 31 h 64"/>
                <a:gd name="T6" fmla="*/ 31 w 64"/>
                <a:gd name="T7" fmla="*/ 31 h 64"/>
                <a:gd name="T8" fmla="*/ 31 w 64"/>
                <a:gd name="T9" fmla="*/ 27 h 64"/>
                <a:gd name="T10" fmla="*/ 31 w 64"/>
                <a:gd name="T11" fmla="*/ 41 h 64"/>
                <a:gd name="T12" fmla="*/ 33 w 64"/>
                <a:gd name="T13" fmla="*/ 41 h 64"/>
                <a:gd name="T14" fmla="*/ 33 w 64"/>
                <a:gd name="T15" fmla="*/ 36 h 64"/>
                <a:gd name="T16" fmla="*/ 31 w 64"/>
                <a:gd name="T17" fmla="*/ 36 h 64"/>
                <a:gd name="T18" fmla="*/ 31 w 64"/>
                <a:gd name="T19" fmla="*/ 41 h 64"/>
                <a:gd name="T20" fmla="*/ 31 w 64"/>
                <a:gd name="T21" fmla="*/ 51 h 64"/>
                <a:gd name="T22" fmla="*/ 33 w 64"/>
                <a:gd name="T23" fmla="*/ 51 h 64"/>
                <a:gd name="T24" fmla="*/ 33 w 64"/>
                <a:gd name="T25" fmla="*/ 46 h 64"/>
                <a:gd name="T26" fmla="*/ 31 w 64"/>
                <a:gd name="T27" fmla="*/ 46 h 64"/>
                <a:gd name="T28" fmla="*/ 31 w 64"/>
                <a:gd name="T29" fmla="*/ 51 h 64"/>
                <a:gd name="T30" fmla="*/ 64 w 64"/>
                <a:gd name="T31" fmla="*/ 13 h 64"/>
                <a:gd name="T32" fmla="*/ 64 w 64"/>
                <a:gd name="T33" fmla="*/ 51 h 64"/>
                <a:gd name="T34" fmla="*/ 51 w 64"/>
                <a:gd name="T35" fmla="*/ 64 h 64"/>
                <a:gd name="T36" fmla="*/ 13 w 64"/>
                <a:gd name="T37" fmla="*/ 64 h 64"/>
                <a:gd name="T38" fmla="*/ 0 w 64"/>
                <a:gd name="T39" fmla="*/ 51 h 64"/>
                <a:gd name="T40" fmla="*/ 0 w 64"/>
                <a:gd name="T41" fmla="*/ 13 h 64"/>
                <a:gd name="T42" fmla="*/ 13 w 64"/>
                <a:gd name="T43" fmla="*/ 0 h 64"/>
                <a:gd name="T44" fmla="*/ 51 w 64"/>
                <a:gd name="T45" fmla="*/ 0 h 64"/>
                <a:gd name="T46" fmla="*/ 64 w 64"/>
                <a:gd name="T47" fmla="*/ 13 h 64"/>
                <a:gd name="T48" fmla="*/ 51 w 64"/>
                <a:gd name="T49" fmla="*/ 52 h 64"/>
                <a:gd name="T50" fmla="*/ 39 w 64"/>
                <a:gd name="T51" fmla="*/ 24 h 64"/>
                <a:gd name="T52" fmla="*/ 25 w 64"/>
                <a:gd name="T53" fmla="*/ 24 h 64"/>
                <a:gd name="T54" fmla="*/ 13 w 64"/>
                <a:gd name="T55" fmla="*/ 52 h 64"/>
                <a:gd name="T56" fmla="*/ 51 w 64"/>
                <a:gd name="T57" fmla="*/ 52 h 64"/>
                <a:gd name="T58" fmla="*/ 56 w 64"/>
                <a:gd name="T59" fmla="*/ 12 h 64"/>
                <a:gd name="T60" fmla="*/ 8 w 64"/>
                <a:gd name="T61" fmla="*/ 12 h 64"/>
                <a:gd name="T62" fmla="*/ 8 w 64"/>
                <a:gd name="T63" fmla="*/ 32 h 64"/>
                <a:gd name="T64" fmla="*/ 17 w 64"/>
                <a:gd name="T65" fmla="*/ 32 h 64"/>
                <a:gd name="T66" fmla="*/ 17 w 64"/>
                <a:gd name="T67" fmla="*/ 31 h 64"/>
                <a:gd name="T68" fmla="*/ 32 w 64"/>
                <a:gd name="T69" fmla="*/ 17 h 64"/>
                <a:gd name="T70" fmla="*/ 46 w 64"/>
                <a:gd name="T71" fmla="*/ 31 h 64"/>
                <a:gd name="T72" fmla="*/ 46 w 64"/>
                <a:gd name="T73" fmla="*/ 32 h 64"/>
                <a:gd name="T74" fmla="*/ 56 w 64"/>
                <a:gd name="T75" fmla="*/ 32 h 64"/>
                <a:gd name="T76" fmla="*/ 56 w 64"/>
                <a:gd name="T77" fmla="*/ 12 h 64"/>
                <a:gd name="T78" fmla="*/ 56 w 64"/>
                <a:gd name="T79" fmla="*/ 12 h 64"/>
                <a:gd name="T80" fmla="*/ 56 w 64"/>
                <a:gd name="T81" fmla="*/ 12 h 6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" h="64">
                  <a:moveTo>
                    <a:pt x="31" y="27"/>
                  </a:moveTo>
                  <a:cubicBezTo>
                    <a:pt x="33" y="27"/>
                    <a:pt x="33" y="27"/>
                    <a:pt x="33" y="27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1" y="31"/>
                    <a:pt x="31" y="31"/>
                    <a:pt x="31" y="31"/>
                  </a:cubicBezTo>
                  <a:lnTo>
                    <a:pt x="31" y="27"/>
                  </a:lnTo>
                  <a:close/>
                  <a:moveTo>
                    <a:pt x="31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1" y="36"/>
                    <a:pt x="31" y="36"/>
                    <a:pt x="31" y="36"/>
                  </a:cubicBezTo>
                  <a:lnTo>
                    <a:pt x="31" y="41"/>
                  </a:lnTo>
                  <a:close/>
                  <a:moveTo>
                    <a:pt x="31" y="51"/>
                  </a:moveTo>
                  <a:cubicBezTo>
                    <a:pt x="33" y="51"/>
                    <a:pt x="33" y="51"/>
                    <a:pt x="33" y="51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1" y="46"/>
                    <a:pt x="31" y="46"/>
                    <a:pt x="31" y="46"/>
                  </a:cubicBezTo>
                  <a:lnTo>
                    <a:pt x="31" y="51"/>
                  </a:lnTo>
                  <a:close/>
                  <a:moveTo>
                    <a:pt x="64" y="13"/>
                  </a:moveTo>
                  <a:cubicBezTo>
                    <a:pt x="64" y="51"/>
                    <a:pt x="64" y="51"/>
                    <a:pt x="64" y="51"/>
                  </a:cubicBezTo>
                  <a:cubicBezTo>
                    <a:pt x="64" y="58"/>
                    <a:pt x="58" y="64"/>
                    <a:pt x="51" y="64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6" y="64"/>
                    <a:pt x="0" y="58"/>
                    <a:pt x="0" y="5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8" y="0"/>
                    <a:pt x="64" y="6"/>
                    <a:pt x="64" y="13"/>
                  </a:cubicBezTo>
                  <a:close/>
                  <a:moveTo>
                    <a:pt x="51" y="52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13" y="52"/>
                    <a:pt x="13" y="52"/>
                    <a:pt x="13" y="52"/>
                  </a:cubicBezTo>
                  <a:lnTo>
                    <a:pt x="51" y="52"/>
                  </a:lnTo>
                  <a:close/>
                  <a:moveTo>
                    <a:pt x="56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1"/>
                    <a:pt x="17" y="31"/>
                  </a:cubicBezTo>
                  <a:cubicBezTo>
                    <a:pt x="17" y="23"/>
                    <a:pt x="24" y="17"/>
                    <a:pt x="32" y="17"/>
                  </a:cubicBezTo>
                  <a:cubicBezTo>
                    <a:pt x="40" y="17"/>
                    <a:pt x="46" y="23"/>
                    <a:pt x="46" y="31"/>
                  </a:cubicBezTo>
                  <a:cubicBezTo>
                    <a:pt x="46" y="31"/>
                    <a:pt x="46" y="32"/>
                    <a:pt x="46" y="32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12"/>
                  </a:lnTo>
                  <a:close/>
                  <a:moveTo>
                    <a:pt x="56" y="12"/>
                  </a:moveTo>
                  <a:cubicBezTo>
                    <a:pt x="56" y="12"/>
                    <a:pt x="56" y="12"/>
                    <a:pt x="56" y="1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3" name="千图PPT彼岸天：ID 8661124库_组合 31">
            <a:extLst>
              <a:ext uri="{FF2B5EF4-FFF2-40B4-BE49-F238E27FC236}">
                <a16:creationId xmlns:a16="http://schemas.microsoft.com/office/drawing/2014/main" id="{98AC0525-F9CF-489C-987D-E45096F9A74F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6096000" y="1515422"/>
            <a:ext cx="651909" cy="651909"/>
            <a:chOff x="6096000" y="1515421"/>
            <a:chExt cx="651909" cy="651909"/>
          </a:xfrm>
        </p:grpSpPr>
        <p:sp>
          <p:nvSpPr>
            <p:cNvPr id="54" name="Oval 3">
              <a:extLst>
                <a:ext uri="{FF2B5EF4-FFF2-40B4-BE49-F238E27FC236}">
                  <a16:creationId xmlns:a16="http://schemas.microsoft.com/office/drawing/2014/main" id="{D8AD82B5-5058-4767-8C23-69073C098524}"/>
                </a:ext>
              </a:extLst>
            </p:cNvPr>
            <p:cNvSpPr/>
            <p:nvPr/>
          </p:nvSpPr>
          <p:spPr>
            <a:xfrm>
              <a:off x="6156141" y="1578114"/>
              <a:ext cx="531628" cy="5316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5" name="Arc 4">
              <a:extLst>
                <a:ext uri="{FF2B5EF4-FFF2-40B4-BE49-F238E27FC236}">
                  <a16:creationId xmlns:a16="http://schemas.microsoft.com/office/drawing/2014/main" id="{397624ED-AD58-4C31-99EB-30153FE3B761}"/>
                </a:ext>
              </a:extLst>
            </p:cNvPr>
            <p:cNvSpPr/>
            <p:nvPr/>
          </p:nvSpPr>
          <p:spPr>
            <a:xfrm>
              <a:off x="6096000" y="1515421"/>
              <a:ext cx="651909" cy="651909"/>
            </a:xfrm>
            <a:prstGeom prst="arc">
              <a:avLst>
                <a:gd name="adj1" fmla="val 12770549"/>
                <a:gd name="adj2" fmla="val 2991777"/>
              </a:avLst>
            </a:prstGeom>
            <a:ln w="25400">
              <a:solidFill>
                <a:schemeClr val="accent3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6" name="Freeform: Shape 29">
              <a:extLst>
                <a:ext uri="{FF2B5EF4-FFF2-40B4-BE49-F238E27FC236}">
                  <a16:creationId xmlns:a16="http://schemas.microsoft.com/office/drawing/2014/main" id="{9340A589-6B86-4B5E-81C8-2AE433BD5A0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231427" y="1650848"/>
              <a:ext cx="381053" cy="381053"/>
            </a:xfrm>
            <a:custGeom>
              <a:gdLst>
                <a:gd name="T0" fmla="*/ 60 w 119"/>
                <a:gd name="T1" fmla="*/ 0 h 119"/>
                <a:gd name="T2" fmla="*/ 0 w 119"/>
                <a:gd name="T3" fmla="*/ 59 h 119"/>
                <a:gd name="T4" fmla="*/ 60 w 119"/>
                <a:gd name="T5" fmla="*/ 119 h 119"/>
                <a:gd name="T6" fmla="*/ 119 w 119"/>
                <a:gd name="T7" fmla="*/ 59 h 119"/>
                <a:gd name="T8" fmla="*/ 60 w 119"/>
                <a:gd name="T9" fmla="*/ 0 h 119"/>
                <a:gd name="T10" fmla="*/ 103 w 119"/>
                <a:gd name="T11" fmla="*/ 59 h 119"/>
                <a:gd name="T12" fmla="*/ 98 w 119"/>
                <a:gd name="T13" fmla="*/ 81 h 119"/>
                <a:gd name="T14" fmla="*/ 68 w 119"/>
                <a:gd name="T15" fmla="*/ 50 h 119"/>
                <a:gd name="T16" fmla="*/ 68 w 119"/>
                <a:gd name="T17" fmla="*/ 16 h 119"/>
                <a:gd name="T18" fmla="*/ 103 w 119"/>
                <a:gd name="T19" fmla="*/ 59 h 119"/>
                <a:gd name="T20" fmla="*/ 52 w 119"/>
                <a:gd name="T21" fmla="*/ 102 h 119"/>
                <a:gd name="T22" fmla="*/ 32 w 119"/>
                <a:gd name="T23" fmla="*/ 93 h 119"/>
                <a:gd name="T24" fmla="*/ 52 w 119"/>
                <a:gd name="T25" fmla="*/ 73 h 119"/>
                <a:gd name="T26" fmla="*/ 52 w 119"/>
                <a:gd name="T27" fmla="*/ 102 h 119"/>
                <a:gd name="T28" fmla="*/ 68 w 119"/>
                <a:gd name="T29" fmla="*/ 73 h 119"/>
                <a:gd name="T30" fmla="*/ 88 w 119"/>
                <a:gd name="T31" fmla="*/ 93 h 119"/>
                <a:gd name="T32" fmla="*/ 68 w 119"/>
                <a:gd name="T33" fmla="*/ 102 h 119"/>
                <a:gd name="T34" fmla="*/ 68 w 119"/>
                <a:gd name="T35" fmla="*/ 73 h 119"/>
                <a:gd name="T36" fmla="*/ 52 w 119"/>
                <a:gd name="T37" fmla="*/ 16 h 119"/>
                <a:gd name="T38" fmla="*/ 52 w 119"/>
                <a:gd name="T39" fmla="*/ 50 h 119"/>
                <a:gd name="T40" fmla="*/ 22 w 119"/>
                <a:gd name="T41" fmla="*/ 81 h 119"/>
                <a:gd name="T42" fmla="*/ 16 w 119"/>
                <a:gd name="T43" fmla="*/ 59 h 119"/>
                <a:gd name="T44" fmla="*/ 52 w 119"/>
                <a:gd name="T45" fmla="*/ 16 h 119"/>
                <a:gd name="T46" fmla="*/ 52 w 119"/>
                <a:gd name="T47" fmla="*/ 16 h 119"/>
                <a:gd name="T48" fmla="*/ 52 w 119"/>
                <a:gd name="T49" fmla="*/ 16 h 11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9" h="119">
                  <a:moveTo>
                    <a:pt x="60" y="0"/>
                  </a:moveTo>
                  <a:cubicBezTo>
                    <a:pt x="27" y="0"/>
                    <a:pt x="0" y="26"/>
                    <a:pt x="0" y="59"/>
                  </a:cubicBezTo>
                  <a:cubicBezTo>
                    <a:pt x="0" y="92"/>
                    <a:pt x="27" y="119"/>
                    <a:pt x="60" y="119"/>
                  </a:cubicBezTo>
                  <a:cubicBezTo>
                    <a:pt x="93" y="119"/>
                    <a:pt x="119" y="92"/>
                    <a:pt x="119" y="59"/>
                  </a:cubicBezTo>
                  <a:cubicBezTo>
                    <a:pt x="119" y="26"/>
                    <a:pt x="93" y="0"/>
                    <a:pt x="60" y="0"/>
                  </a:cubicBezTo>
                  <a:close/>
                  <a:moveTo>
                    <a:pt x="103" y="59"/>
                  </a:moveTo>
                  <a:cubicBezTo>
                    <a:pt x="103" y="67"/>
                    <a:pt x="101" y="74"/>
                    <a:pt x="98" y="81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88" y="20"/>
                    <a:pt x="103" y="38"/>
                    <a:pt x="103" y="59"/>
                  </a:cubicBezTo>
                  <a:close/>
                  <a:moveTo>
                    <a:pt x="52" y="102"/>
                  </a:moveTo>
                  <a:cubicBezTo>
                    <a:pt x="44" y="101"/>
                    <a:pt x="37" y="98"/>
                    <a:pt x="32" y="93"/>
                  </a:cubicBezTo>
                  <a:cubicBezTo>
                    <a:pt x="52" y="73"/>
                    <a:pt x="52" y="73"/>
                    <a:pt x="52" y="73"/>
                  </a:cubicBezTo>
                  <a:lnTo>
                    <a:pt x="52" y="102"/>
                  </a:lnTo>
                  <a:close/>
                  <a:moveTo>
                    <a:pt x="68" y="73"/>
                  </a:moveTo>
                  <a:cubicBezTo>
                    <a:pt x="88" y="93"/>
                    <a:pt x="88" y="93"/>
                    <a:pt x="88" y="93"/>
                  </a:cubicBezTo>
                  <a:cubicBezTo>
                    <a:pt x="82" y="98"/>
                    <a:pt x="75" y="101"/>
                    <a:pt x="68" y="102"/>
                  </a:cubicBezTo>
                  <a:lnTo>
                    <a:pt x="68" y="73"/>
                  </a:lnTo>
                  <a:close/>
                  <a:moveTo>
                    <a:pt x="52" y="16"/>
                  </a:moveTo>
                  <a:cubicBezTo>
                    <a:pt x="52" y="50"/>
                    <a:pt x="52" y="50"/>
                    <a:pt x="52" y="50"/>
                  </a:cubicBezTo>
                  <a:cubicBezTo>
                    <a:pt x="22" y="81"/>
                    <a:pt x="22" y="81"/>
                    <a:pt x="22" y="81"/>
                  </a:cubicBezTo>
                  <a:cubicBezTo>
                    <a:pt x="18" y="74"/>
                    <a:pt x="16" y="67"/>
                    <a:pt x="16" y="59"/>
                  </a:cubicBezTo>
                  <a:cubicBezTo>
                    <a:pt x="16" y="38"/>
                    <a:pt x="31" y="20"/>
                    <a:pt x="52" y="16"/>
                  </a:cubicBezTo>
                  <a:close/>
                  <a:moveTo>
                    <a:pt x="52" y="16"/>
                  </a:moveTo>
                  <a:cubicBezTo>
                    <a:pt x="52" y="16"/>
                    <a:pt x="52" y="16"/>
                    <a:pt x="52" y="1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7" name="išľíďè">
            <a:extLst>
              <a:ext uri="{FF2B5EF4-FFF2-40B4-BE49-F238E27FC236}">
                <a16:creationId xmlns:a16="http://schemas.microsoft.com/office/drawing/2014/main" id="{2FEC8C37-F5EA-45CF-8F32-D8D14FF48AFA}"/>
              </a:ext>
            </a:extLst>
          </p:cNvPr>
          <p:cNvSpPr/>
          <p:nvPr/>
        </p:nvSpPr>
        <p:spPr bwMode="auto">
          <a:xfrm>
            <a:off x="2292607" y="4720689"/>
            <a:ext cx="2541979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8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輸入替換內容slidesdocs.com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8" name="iSlíďè">
            <a:extLst>
              <a:ext uri="{FF2B5EF4-FFF2-40B4-BE49-F238E27FC236}">
                <a16:creationId xmlns:a16="http://schemas.microsoft.com/office/drawing/2014/main" id="{18709BA0-2AAB-485C-B323-81CF4398C5FC}"/>
              </a:ext>
            </a:extLst>
          </p:cNvPr>
          <p:cNvSpPr txBox="1"/>
          <p:nvPr/>
        </p:nvSpPr>
        <p:spPr bwMode="auto">
          <a:xfrm>
            <a:off x="2305704" y="4392555"/>
            <a:ext cx="1438709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sp>
        <p:nvSpPr>
          <p:cNvPr id="59" name="išľíďè">
            <a:extLst>
              <a:ext uri="{FF2B5EF4-FFF2-40B4-BE49-F238E27FC236}">
                <a16:creationId xmlns:a16="http://schemas.microsoft.com/office/drawing/2014/main" id="{F5D64BC0-9C7A-4D9B-B1E1-A0C09565428A}"/>
              </a:ext>
            </a:extLst>
          </p:cNvPr>
          <p:cNvSpPr/>
          <p:nvPr/>
        </p:nvSpPr>
        <p:spPr bwMode="auto">
          <a:xfrm>
            <a:off x="3673239" y="3146140"/>
            <a:ext cx="2541979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8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輸入替換內容slidesdocs.com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0" name="iSlíďè">
            <a:extLst>
              <a:ext uri="{FF2B5EF4-FFF2-40B4-BE49-F238E27FC236}">
                <a16:creationId xmlns:a16="http://schemas.microsoft.com/office/drawing/2014/main" id="{2864135F-77EB-44EB-B700-EA38B3275833}"/>
              </a:ext>
            </a:extLst>
          </p:cNvPr>
          <p:cNvSpPr txBox="1"/>
          <p:nvPr/>
        </p:nvSpPr>
        <p:spPr bwMode="auto">
          <a:xfrm>
            <a:off x="3686336" y="2818006"/>
            <a:ext cx="1438709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sp>
        <p:nvSpPr>
          <p:cNvPr id="61" name="išľíďè">
            <a:extLst>
              <a:ext uri="{FF2B5EF4-FFF2-40B4-BE49-F238E27FC236}">
                <a16:creationId xmlns:a16="http://schemas.microsoft.com/office/drawing/2014/main" id="{2EB5624B-6464-4F07-8438-AEA4F6636408}"/>
              </a:ext>
            </a:extLst>
          </p:cNvPr>
          <p:cNvSpPr/>
          <p:nvPr/>
        </p:nvSpPr>
        <p:spPr bwMode="auto">
          <a:xfrm>
            <a:off x="7076763" y="1515422"/>
            <a:ext cx="2541979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8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輸入替換內容slidesdocs.com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2" name="iSlíďè">
            <a:extLst>
              <a:ext uri="{FF2B5EF4-FFF2-40B4-BE49-F238E27FC236}">
                <a16:creationId xmlns:a16="http://schemas.microsoft.com/office/drawing/2014/main" id="{4224CAD4-D459-4627-95FB-26B4766776FD}"/>
              </a:ext>
            </a:extLst>
          </p:cNvPr>
          <p:cNvSpPr txBox="1"/>
          <p:nvPr/>
        </p:nvSpPr>
        <p:spPr bwMode="auto">
          <a:xfrm>
            <a:off x="7089860" y="1187289"/>
            <a:ext cx="1438709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sp>
        <p:nvSpPr>
          <p:cNvPr id="63" name="išľíďè">
            <a:extLst>
              <a:ext uri="{FF2B5EF4-FFF2-40B4-BE49-F238E27FC236}">
                <a16:creationId xmlns:a16="http://schemas.microsoft.com/office/drawing/2014/main" id="{DC1B725B-778B-4702-ABF9-605BB6A45348}"/>
              </a:ext>
            </a:extLst>
          </p:cNvPr>
          <p:cNvSpPr/>
          <p:nvPr/>
        </p:nvSpPr>
        <p:spPr bwMode="auto">
          <a:xfrm>
            <a:off x="8347752" y="3506390"/>
            <a:ext cx="2541979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8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輸入替換內容slidesdocs.com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4" name="iSlíďè">
            <a:extLst>
              <a:ext uri="{FF2B5EF4-FFF2-40B4-BE49-F238E27FC236}">
                <a16:creationId xmlns:a16="http://schemas.microsoft.com/office/drawing/2014/main" id="{37DD784D-FB5E-4C0B-BE9B-390CC6956C45}"/>
              </a:ext>
            </a:extLst>
          </p:cNvPr>
          <p:cNvSpPr txBox="1"/>
          <p:nvPr/>
        </p:nvSpPr>
        <p:spPr bwMode="auto">
          <a:xfrm>
            <a:off x="8360848" y="3178257"/>
            <a:ext cx="1438709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sp>
        <p:nvSpPr>
          <p:cNvPr id="65" name="išľíďè">
            <a:extLst>
              <a:ext uri="{FF2B5EF4-FFF2-40B4-BE49-F238E27FC236}">
                <a16:creationId xmlns:a16="http://schemas.microsoft.com/office/drawing/2014/main" id="{CC4F43AE-0B48-4503-8E3D-B3CDEAA15E7F}"/>
              </a:ext>
            </a:extLst>
          </p:cNvPr>
          <p:cNvSpPr/>
          <p:nvPr/>
        </p:nvSpPr>
        <p:spPr bwMode="auto">
          <a:xfrm>
            <a:off x="8986829" y="5155341"/>
            <a:ext cx="2541979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8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輸入替換內容slidesdocs.com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6" name="iSlíďè">
            <a:extLst>
              <a:ext uri="{FF2B5EF4-FFF2-40B4-BE49-F238E27FC236}">
                <a16:creationId xmlns:a16="http://schemas.microsoft.com/office/drawing/2014/main" id="{C30DA575-A1ED-4324-9ABA-12A0097776B6}"/>
              </a:ext>
            </a:extLst>
          </p:cNvPr>
          <p:cNvSpPr txBox="1"/>
          <p:nvPr/>
        </p:nvSpPr>
        <p:spPr bwMode="auto">
          <a:xfrm>
            <a:off x="8999927" y="4827207"/>
            <a:ext cx="1438709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</p:spTree>
    <p:extLst>
      <p:ext uri="{BB962C8B-B14F-4D97-AF65-F5344CB8AC3E}">
        <p14:creationId xmlns:p14="http://schemas.microsoft.com/office/powerpoint/2010/main" val="1656522740"/>
      </p:ext>
    </p:extLst>
  </p:cSld>
  <p:clrMapOvr>
    <a:masterClrMapping/>
  </p:clrMapOvr>
  <mc:AlternateContent>
    <mc:Choice xmlns:p14="http://schemas.microsoft.com/office/powerpoint/2010/main" Requires="p14">
      <p:transition spd="slow" advClick="0" advTm="2000" p14:dur="1600">
        <p14:prism isInverted="1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  <p:cond evt="onBegin" delay="0">
                          <p:tn val="39"/>
                        </p:cond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  <p:cond evt="onBegin" delay="0">
                          <p:tn val="44"/>
                        </p:cond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  <p:cond evt="onBegin" delay="0">
                          <p:tn val="49"/>
                        </p:cond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  <p:cond evt="onBegin" delay="0">
                          <p:tn val="54"/>
                        </p:cond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  <p:cond evt="onBegin" delay="0">
                          <p:tn val="59"/>
                        </p:cond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  <p:cond evt="onBegin" delay="0">
                          <p:tn val="64"/>
                        </p:cond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  <p:cond evt="onBegin" delay="0">
                          <p:tn val="69"/>
                        </p:cond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  <p:cond evt="onBegin" delay="0">
                          <p:tn val="74"/>
                        </p:cond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  <p:cond evt="onBegin" delay="0">
                          <p:tn val="79"/>
                        </p:cond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  <p:cond evt="onBegin" delay="0">
                          <p:tn val="84"/>
                        </p:cond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52F862A-C870-4A90-B677-C47E72238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19"/>
          <a:stretch>
            <a:fillRect/>
          </a:stretch>
        </p:blipFill>
        <p:spPr>
          <a:xfrm>
            <a:off x="5581000" y="827425"/>
            <a:ext cx="6205413" cy="488244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A74F7FFD-4C57-4C88-8C6B-0EA4B2131FE4}"/>
              </a:ext>
            </a:extLst>
          </p:cNvPr>
          <p:cNvSpPr/>
          <p:nvPr/>
        </p:nvSpPr>
        <p:spPr>
          <a:xfrm>
            <a:off x="405587" y="382612"/>
            <a:ext cx="11380828" cy="6006899"/>
          </a:xfrm>
          <a:prstGeom prst="rect">
            <a:avLst/>
          </a:prstGeom>
          <a:noFill/>
          <a:ln w="57150">
            <a:solidFill>
              <a:srgbClr val="0589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AF9342E-5B2B-44CC-BB70-8E7D2EBD3835}"/>
              </a:ext>
            </a:extLst>
          </p:cNvPr>
          <p:cNvSpPr txBox="1"/>
          <p:nvPr/>
        </p:nvSpPr>
        <p:spPr>
          <a:xfrm>
            <a:off x="866028" y="800572"/>
            <a:ext cx="3085083" cy="8534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TW" altLang="zh-TW" sz="50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第04部分</a:t>
            </a:r>
            <a:endParaRPr lang="zh-CN" altLang="en-US" sz="50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F9D182A-3813-4371-BA9D-0886EF59218E}"/>
              </a:ext>
            </a:extLst>
          </p:cNvPr>
          <p:cNvSpPr txBox="1"/>
          <p:nvPr/>
        </p:nvSpPr>
        <p:spPr>
          <a:xfrm>
            <a:off x="1730047" y="3591181"/>
            <a:ext cx="3992403" cy="8534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zh-TW" sz="50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輸入標題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2D848A-A973-4729-92DC-DCDF43F967C7}"/>
              </a:ext>
            </a:extLst>
          </p:cNvPr>
          <p:cNvSpPr/>
          <p:nvPr/>
        </p:nvSpPr>
        <p:spPr>
          <a:xfrm>
            <a:off x="1568663" y="4553134"/>
            <a:ext cx="4315169" cy="39624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zh-TW" altLang="zh-TW" sz="2000" spc="788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公司簡介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149E966-73FF-4037-9C38-C7B2F1F7E482}"/>
              </a:ext>
            </a:extLst>
          </p:cNvPr>
          <p:cNvSpPr txBox="1"/>
          <p:nvPr/>
        </p:nvSpPr>
        <p:spPr>
          <a:xfrm>
            <a:off x="654265" y="5366865"/>
            <a:ext cx="5441735" cy="27432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00000"/>
              </a:lnSpc>
            </a:pPr>
            <a:r>
              <a:rPr lang="zh-TW" altLang="zh-TW" sz="1200">
                <a:solidFill>
                  <a:srgbClr val="10131A"/>
                </a:solidFill>
                <a:latin typeface="Source Han Sans TC"/>
                <a:ea typeface="Source Han Sans TC"/>
                <a:cs typeface="+mn-ea"/>
                <a:sym typeface="+mn-lt"/>
              </a:rPr>
              <a:t>使用者可以在投影機或電腦上進行演示，也可以將簡報列印成影片</a:t>
            </a:r>
          </a:p>
        </p:txBody>
      </p:sp>
    </p:spTree>
    <p:extLst>
      <p:ext uri="{BB962C8B-B14F-4D97-AF65-F5344CB8AC3E}">
        <p14:creationId xmlns:p14="http://schemas.microsoft.com/office/powerpoint/2010/main" val="4102366753"/>
      </p:ext>
    </p:extLst>
  </p:cSld>
  <p:clrMapOvr>
    <a:masterClrMapping/>
  </p:clrMapOvr>
  <mc:AlternateContent>
    <mc:Choice xmlns:p15="http://schemas.microsoft.com/office/powerpoint/2012/main" Requires="p15">
      <p:transition advClick="0" advTm="2000" p14:dur="250">
        <p15:prstTrans prst="wind"/>
      </p:transition>
    </mc:Choice>
    <mc:Fallback>
      <p:transition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" name="组合 4"/>
          <p:cNvGrpSpPr/>
          <p:nvPr/>
        </p:nvGrpSpPr>
        <p:grpSpPr>
          <a:xfrm>
            <a:off x="6245013" y="1898089"/>
            <a:ext cx="713254" cy="3271520"/>
            <a:chOff x="6469866" y="2092960"/>
            <a:chExt cx="713254" cy="3271520"/>
          </a:xfrm>
        </p:grpSpPr>
        <p:sp>
          <p:nvSpPr>
            <p:cNvPr id="14" name="Freeform 23"/>
            <p:cNvSpPr>
              <a:spLocks noEditPoints="1"/>
            </p:cNvSpPr>
            <p:nvPr/>
          </p:nvSpPr>
          <p:spPr bwMode="auto">
            <a:xfrm>
              <a:off x="6469866" y="2383446"/>
              <a:ext cx="539404" cy="447528"/>
            </a:xfrm>
            <a:custGeom>
              <a:cxnLst>
                <a:cxn ang="0">
                  <a:pos x="312" y="110"/>
                </a:cxn>
                <a:cxn ang="0">
                  <a:pos x="323" y="138"/>
                </a:cxn>
                <a:cxn ang="0">
                  <a:pos x="350" y="127"/>
                </a:cxn>
                <a:cxn ang="0">
                  <a:pos x="339" y="100"/>
                </a:cxn>
                <a:cxn ang="0">
                  <a:pos x="25" y="100"/>
                </a:cxn>
                <a:cxn ang="0">
                  <a:pos x="15" y="127"/>
                </a:cxn>
                <a:cxn ang="0">
                  <a:pos x="42" y="138"/>
                </a:cxn>
                <a:cxn ang="0">
                  <a:pos x="53" y="110"/>
                </a:cxn>
                <a:cxn ang="0">
                  <a:pos x="270" y="60"/>
                </a:cxn>
                <a:cxn ang="0">
                  <a:pos x="248" y="69"/>
                </a:cxn>
                <a:cxn ang="0">
                  <a:pos x="239" y="91"/>
                </a:cxn>
                <a:cxn ang="0">
                  <a:pos x="252" y="116"/>
                </a:cxn>
                <a:cxn ang="0">
                  <a:pos x="276" y="121"/>
                </a:cxn>
                <a:cxn ang="0">
                  <a:pos x="297" y="103"/>
                </a:cxn>
                <a:cxn ang="0">
                  <a:pos x="297" y="80"/>
                </a:cxn>
                <a:cxn ang="0">
                  <a:pos x="276" y="62"/>
                </a:cxn>
                <a:cxn ang="0">
                  <a:pos x="330" y="183"/>
                </a:cxn>
                <a:cxn ang="0">
                  <a:pos x="321" y="152"/>
                </a:cxn>
                <a:cxn ang="0">
                  <a:pos x="350" y="158"/>
                </a:cxn>
                <a:cxn ang="0">
                  <a:pos x="364" y="185"/>
                </a:cxn>
                <a:cxn ang="0">
                  <a:pos x="83" y="63"/>
                </a:cxn>
                <a:cxn ang="0">
                  <a:pos x="65" y="85"/>
                </a:cxn>
                <a:cxn ang="0">
                  <a:pos x="71" y="109"/>
                </a:cxn>
                <a:cxn ang="0">
                  <a:pos x="96" y="121"/>
                </a:cxn>
                <a:cxn ang="0">
                  <a:pos x="118" y="112"/>
                </a:cxn>
                <a:cxn ang="0">
                  <a:pos x="127" y="91"/>
                </a:cxn>
                <a:cxn ang="0">
                  <a:pos x="112" y="65"/>
                </a:cxn>
                <a:cxn ang="0">
                  <a:pos x="35" y="150"/>
                </a:cxn>
                <a:cxn ang="0">
                  <a:pos x="36" y="176"/>
                </a:cxn>
                <a:cxn ang="0">
                  <a:pos x="0" y="185"/>
                </a:cxn>
                <a:cxn ang="0">
                  <a:pos x="15" y="158"/>
                </a:cxn>
                <a:cxn ang="0">
                  <a:pos x="183" y="0"/>
                </a:cxn>
                <a:cxn ang="0">
                  <a:pos x="151" y="13"/>
                </a:cxn>
                <a:cxn ang="0">
                  <a:pos x="138" y="45"/>
                </a:cxn>
                <a:cxn ang="0">
                  <a:pos x="158" y="81"/>
                </a:cxn>
                <a:cxn ang="0">
                  <a:pos x="192" y="89"/>
                </a:cxn>
                <a:cxn ang="0">
                  <a:pos x="225" y="62"/>
                </a:cxn>
                <a:cxn ang="0">
                  <a:pos x="225" y="27"/>
                </a:cxn>
                <a:cxn ang="0">
                  <a:pos x="192" y="0"/>
                </a:cxn>
                <a:cxn ang="0">
                  <a:pos x="265" y="174"/>
                </a:cxn>
                <a:cxn ang="0">
                  <a:pos x="256" y="136"/>
                </a:cxn>
                <a:cxn ang="0">
                  <a:pos x="279" y="136"/>
                </a:cxn>
                <a:cxn ang="0">
                  <a:pos x="316" y="165"/>
                </a:cxn>
                <a:cxn ang="0">
                  <a:pos x="100" y="272"/>
                </a:cxn>
                <a:cxn ang="0">
                  <a:pos x="51" y="165"/>
                </a:cxn>
                <a:cxn ang="0">
                  <a:pos x="85" y="136"/>
                </a:cxn>
                <a:cxn ang="0">
                  <a:pos x="109" y="136"/>
                </a:cxn>
                <a:cxn ang="0">
                  <a:pos x="100" y="174"/>
                </a:cxn>
                <a:cxn ang="0">
                  <a:pos x="252" y="159"/>
                </a:cxn>
                <a:cxn ang="0">
                  <a:pos x="210" y="109"/>
                </a:cxn>
                <a:cxn ang="0">
                  <a:pos x="154" y="109"/>
                </a:cxn>
                <a:cxn ang="0">
                  <a:pos x="112" y="159"/>
                </a:cxn>
              </a:cxnLst>
              <a:rect l="0" t="0" r="r" b="b"/>
              <a:pathLst>
                <a:path w="364" h="301">
                  <a:moveTo>
                    <a:pt x="332" y="98"/>
                  </a:moveTo>
                  <a:lnTo>
                    <a:pt x="332" y="98"/>
                  </a:lnTo>
                  <a:lnTo>
                    <a:pt x="323" y="100"/>
                  </a:lnTo>
                  <a:lnTo>
                    <a:pt x="317" y="105"/>
                  </a:lnTo>
                  <a:lnTo>
                    <a:pt x="312" y="110"/>
                  </a:lnTo>
                  <a:lnTo>
                    <a:pt x="310" y="120"/>
                  </a:lnTo>
                  <a:lnTo>
                    <a:pt x="310" y="120"/>
                  </a:lnTo>
                  <a:lnTo>
                    <a:pt x="312" y="127"/>
                  </a:lnTo>
                  <a:lnTo>
                    <a:pt x="317" y="134"/>
                  </a:lnTo>
                  <a:lnTo>
                    <a:pt x="323" y="138"/>
                  </a:lnTo>
                  <a:lnTo>
                    <a:pt x="332" y="139"/>
                  </a:lnTo>
                  <a:lnTo>
                    <a:pt x="332" y="139"/>
                  </a:lnTo>
                  <a:lnTo>
                    <a:pt x="339" y="138"/>
                  </a:lnTo>
                  <a:lnTo>
                    <a:pt x="346" y="134"/>
                  </a:lnTo>
                  <a:lnTo>
                    <a:pt x="350" y="127"/>
                  </a:lnTo>
                  <a:lnTo>
                    <a:pt x="352" y="120"/>
                  </a:lnTo>
                  <a:lnTo>
                    <a:pt x="352" y="120"/>
                  </a:lnTo>
                  <a:lnTo>
                    <a:pt x="350" y="110"/>
                  </a:lnTo>
                  <a:lnTo>
                    <a:pt x="346" y="105"/>
                  </a:lnTo>
                  <a:lnTo>
                    <a:pt x="339" y="100"/>
                  </a:lnTo>
                  <a:lnTo>
                    <a:pt x="332" y="98"/>
                  </a:lnTo>
                  <a:lnTo>
                    <a:pt x="332" y="98"/>
                  </a:lnTo>
                  <a:close/>
                  <a:moveTo>
                    <a:pt x="35" y="98"/>
                  </a:moveTo>
                  <a:lnTo>
                    <a:pt x="35" y="98"/>
                  </a:lnTo>
                  <a:lnTo>
                    <a:pt x="25" y="100"/>
                  </a:lnTo>
                  <a:lnTo>
                    <a:pt x="20" y="105"/>
                  </a:lnTo>
                  <a:lnTo>
                    <a:pt x="15" y="110"/>
                  </a:lnTo>
                  <a:lnTo>
                    <a:pt x="13" y="120"/>
                  </a:lnTo>
                  <a:lnTo>
                    <a:pt x="13" y="120"/>
                  </a:lnTo>
                  <a:lnTo>
                    <a:pt x="15" y="127"/>
                  </a:lnTo>
                  <a:lnTo>
                    <a:pt x="20" y="134"/>
                  </a:lnTo>
                  <a:lnTo>
                    <a:pt x="25" y="138"/>
                  </a:lnTo>
                  <a:lnTo>
                    <a:pt x="35" y="139"/>
                  </a:lnTo>
                  <a:lnTo>
                    <a:pt x="35" y="139"/>
                  </a:lnTo>
                  <a:lnTo>
                    <a:pt x="42" y="138"/>
                  </a:lnTo>
                  <a:lnTo>
                    <a:pt x="49" y="134"/>
                  </a:lnTo>
                  <a:lnTo>
                    <a:pt x="53" y="127"/>
                  </a:lnTo>
                  <a:lnTo>
                    <a:pt x="54" y="120"/>
                  </a:lnTo>
                  <a:lnTo>
                    <a:pt x="54" y="120"/>
                  </a:lnTo>
                  <a:lnTo>
                    <a:pt x="53" y="110"/>
                  </a:lnTo>
                  <a:lnTo>
                    <a:pt x="49" y="105"/>
                  </a:lnTo>
                  <a:lnTo>
                    <a:pt x="42" y="100"/>
                  </a:lnTo>
                  <a:lnTo>
                    <a:pt x="35" y="98"/>
                  </a:lnTo>
                  <a:lnTo>
                    <a:pt x="35" y="98"/>
                  </a:lnTo>
                  <a:close/>
                  <a:moveTo>
                    <a:pt x="270" y="60"/>
                  </a:moveTo>
                  <a:lnTo>
                    <a:pt x="270" y="60"/>
                  </a:lnTo>
                  <a:lnTo>
                    <a:pt x="263" y="62"/>
                  </a:lnTo>
                  <a:lnTo>
                    <a:pt x="258" y="63"/>
                  </a:lnTo>
                  <a:lnTo>
                    <a:pt x="252" y="65"/>
                  </a:lnTo>
                  <a:lnTo>
                    <a:pt x="248" y="69"/>
                  </a:lnTo>
                  <a:lnTo>
                    <a:pt x="245" y="74"/>
                  </a:lnTo>
                  <a:lnTo>
                    <a:pt x="241" y="80"/>
                  </a:lnTo>
                  <a:lnTo>
                    <a:pt x="239" y="85"/>
                  </a:lnTo>
                  <a:lnTo>
                    <a:pt x="239" y="91"/>
                  </a:lnTo>
                  <a:lnTo>
                    <a:pt x="239" y="91"/>
                  </a:lnTo>
                  <a:lnTo>
                    <a:pt x="239" y="98"/>
                  </a:lnTo>
                  <a:lnTo>
                    <a:pt x="241" y="103"/>
                  </a:lnTo>
                  <a:lnTo>
                    <a:pt x="245" y="109"/>
                  </a:lnTo>
                  <a:lnTo>
                    <a:pt x="248" y="112"/>
                  </a:lnTo>
                  <a:lnTo>
                    <a:pt x="252" y="116"/>
                  </a:lnTo>
                  <a:lnTo>
                    <a:pt x="258" y="120"/>
                  </a:lnTo>
                  <a:lnTo>
                    <a:pt x="263" y="121"/>
                  </a:lnTo>
                  <a:lnTo>
                    <a:pt x="270" y="121"/>
                  </a:lnTo>
                  <a:lnTo>
                    <a:pt x="270" y="121"/>
                  </a:lnTo>
                  <a:lnTo>
                    <a:pt x="276" y="121"/>
                  </a:lnTo>
                  <a:lnTo>
                    <a:pt x="281" y="120"/>
                  </a:lnTo>
                  <a:lnTo>
                    <a:pt x="287" y="116"/>
                  </a:lnTo>
                  <a:lnTo>
                    <a:pt x="292" y="112"/>
                  </a:lnTo>
                  <a:lnTo>
                    <a:pt x="296" y="109"/>
                  </a:lnTo>
                  <a:lnTo>
                    <a:pt x="297" y="103"/>
                  </a:lnTo>
                  <a:lnTo>
                    <a:pt x="299" y="98"/>
                  </a:lnTo>
                  <a:lnTo>
                    <a:pt x="301" y="91"/>
                  </a:lnTo>
                  <a:lnTo>
                    <a:pt x="301" y="91"/>
                  </a:lnTo>
                  <a:lnTo>
                    <a:pt x="299" y="85"/>
                  </a:lnTo>
                  <a:lnTo>
                    <a:pt x="297" y="80"/>
                  </a:lnTo>
                  <a:lnTo>
                    <a:pt x="296" y="74"/>
                  </a:lnTo>
                  <a:lnTo>
                    <a:pt x="292" y="69"/>
                  </a:lnTo>
                  <a:lnTo>
                    <a:pt x="287" y="65"/>
                  </a:lnTo>
                  <a:lnTo>
                    <a:pt x="281" y="63"/>
                  </a:lnTo>
                  <a:lnTo>
                    <a:pt x="276" y="62"/>
                  </a:lnTo>
                  <a:lnTo>
                    <a:pt x="270" y="60"/>
                  </a:lnTo>
                  <a:lnTo>
                    <a:pt x="270" y="60"/>
                  </a:lnTo>
                  <a:close/>
                  <a:moveTo>
                    <a:pt x="364" y="248"/>
                  </a:moveTo>
                  <a:lnTo>
                    <a:pt x="330" y="248"/>
                  </a:lnTo>
                  <a:lnTo>
                    <a:pt x="330" y="183"/>
                  </a:lnTo>
                  <a:lnTo>
                    <a:pt x="330" y="183"/>
                  </a:lnTo>
                  <a:lnTo>
                    <a:pt x="330" y="176"/>
                  </a:lnTo>
                  <a:lnTo>
                    <a:pt x="328" y="167"/>
                  </a:lnTo>
                  <a:lnTo>
                    <a:pt x="321" y="152"/>
                  </a:lnTo>
                  <a:lnTo>
                    <a:pt x="321" y="152"/>
                  </a:lnTo>
                  <a:lnTo>
                    <a:pt x="332" y="150"/>
                  </a:lnTo>
                  <a:lnTo>
                    <a:pt x="332" y="150"/>
                  </a:lnTo>
                  <a:lnTo>
                    <a:pt x="337" y="152"/>
                  </a:lnTo>
                  <a:lnTo>
                    <a:pt x="345" y="154"/>
                  </a:lnTo>
                  <a:lnTo>
                    <a:pt x="350" y="158"/>
                  </a:lnTo>
                  <a:lnTo>
                    <a:pt x="355" y="161"/>
                  </a:lnTo>
                  <a:lnTo>
                    <a:pt x="359" y="167"/>
                  </a:lnTo>
                  <a:lnTo>
                    <a:pt x="363" y="172"/>
                  </a:lnTo>
                  <a:lnTo>
                    <a:pt x="364" y="178"/>
                  </a:lnTo>
                  <a:lnTo>
                    <a:pt x="364" y="185"/>
                  </a:lnTo>
                  <a:lnTo>
                    <a:pt x="364" y="248"/>
                  </a:lnTo>
                  <a:close/>
                  <a:moveTo>
                    <a:pt x="96" y="60"/>
                  </a:moveTo>
                  <a:lnTo>
                    <a:pt x="96" y="60"/>
                  </a:lnTo>
                  <a:lnTo>
                    <a:pt x="89" y="62"/>
                  </a:lnTo>
                  <a:lnTo>
                    <a:pt x="83" y="63"/>
                  </a:lnTo>
                  <a:lnTo>
                    <a:pt x="78" y="65"/>
                  </a:lnTo>
                  <a:lnTo>
                    <a:pt x="74" y="69"/>
                  </a:lnTo>
                  <a:lnTo>
                    <a:pt x="71" y="74"/>
                  </a:lnTo>
                  <a:lnTo>
                    <a:pt x="67" y="80"/>
                  </a:lnTo>
                  <a:lnTo>
                    <a:pt x="65" y="85"/>
                  </a:lnTo>
                  <a:lnTo>
                    <a:pt x="65" y="91"/>
                  </a:lnTo>
                  <a:lnTo>
                    <a:pt x="65" y="91"/>
                  </a:lnTo>
                  <a:lnTo>
                    <a:pt x="65" y="98"/>
                  </a:lnTo>
                  <a:lnTo>
                    <a:pt x="67" y="103"/>
                  </a:lnTo>
                  <a:lnTo>
                    <a:pt x="71" y="109"/>
                  </a:lnTo>
                  <a:lnTo>
                    <a:pt x="74" y="112"/>
                  </a:lnTo>
                  <a:lnTo>
                    <a:pt x="78" y="116"/>
                  </a:lnTo>
                  <a:lnTo>
                    <a:pt x="83" y="120"/>
                  </a:lnTo>
                  <a:lnTo>
                    <a:pt x="89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102" y="121"/>
                  </a:lnTo>
                  <a:lnTo>
                    <a:pt x="107" y="120"/>
                  </a:lnTo>
                  <a:lnTo>
                    <a:pt x="112" y="116"/>
                  </a:lnTo>
                  <a:lnTo>
                    <a:pt x="118" y="112"/>
                  </a:lnTo>
                  <a:lnTo>
                    <a:pt x="122" y="109"/>
                  </a:lnTo>
                  <a:lnTo>
                    <a:pt x="123" y="103"/>
                  </a:lnTo>
                  <a:lnTo>
                    <a:pt x="125" y="98"/>
                  </a:lnTo>
                  <a:lnTo>
                    <a:pt x="127" y="91"/>
                  </a:lnTo>
                  <a:lnTo>
                    <a:pt x="127" y="91"/>
                  </a:lnTo>
                  <a:lnTo>
                    <a:pt x="125" y="85"/>
                  </a:lnTo>
                  <a:lnTo>
                    <a:pt x="123" y="80"/>
                  </a:lnTo>
                  <a:lnTo>
                    <a:pt x="122" y="74"/>
                  </a:lnTo>
                  <a:lnTo>
                    <a:pt x="118" y="69"/>
                  </a:lnTo>
                  <a:lnTo>
                    <a:pt x="112" y="65"/>
                  </a:lnTo>
                  <a:lnTo>
                    <a:pt x="107" y="63"/>
                  </a:lnTo>
                  <a:lnTo>
                    <a:pt x="102" y="62"/>
                  </a:lnTo>
                  <a:lnTo>
                    <a:pt x="96" y="60"/>
                  </a:lnTo>
                  <a:lnTo>
                    <a:pt x="96" y="60"/>
                  </a:lnTo>
                  <a:close/>
                  <a:moveTo>
                    <a:pt x="35" y="150"/>
                  </a:moveTo>
                  <a:lnTo>
                    <a:pt x="35" y="150"/>
                  </a:lnTo>
                  <a:lnTo>
                    <a:pt x="44" y="152"/>
                  </a:lnTo>
                  <a:lnTo>
                    <a:pt x="44" y="152"/>
                  </a:lnTo>
                  <a:lnTo>
                    <a:pt x="38" y="167"/>
                  </a:lnTo>
                  <a:lnTo>
                    <a:pt x="36" y="176"/>
                  </a:lnTo>
                  <a:lnTo>
                    <a:pt x="35" y="183"/>
                  </a:lnTo>
                  <a:lnTo>
                    <a:pt x="35" y="248"/>
                  </a:lnTo>
                  <a:lnTo>
                    <a:pt x="0" y="248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0" y="178"/>
                  </a:lnTo>
                  <a:lnTo>
                    <a:pt x="2" y="172"/>
                  </a:lnTo>
                  <a:lnTo>
                    <a:pt x="6" y="167"/>
                  </a:lnTo>
                  <a:lnTo>
                    <a:pt x="9" y="161"/>
                  </a:lnTo>
                  <a:lnTo>
                    <a:pt x="15" y="158"/>
                  </a:lnTo>
                  <a:lnTo>
                    <a:pt x="20" y="154"/>
                  </a:lnTo>
                  <a:lnTo>
                    <a:pt x="27" y="152"/>
                  </a:lnTo>
                  <a:lnTo>
                    <a:pt x="35" y="150"/>
                  </a:lnTo>
                  <a:lnTo>
                    <a:pt x="35" y="150"/>
                  </a:lnTo>
                  <a:close/>
                  <a:moveTo>
                    <a:pt x="183" y="0"/>
                  </a:moveTo>
                  <a:lnTo>
                    <a:pt x="183" y="0"/>
                  </a:lnTo>
                  <a:lnTo>
                    <a:pt x="174" y="0"/>
                  </a:lnTo>
                  <a:lnTo>
                    <a:pt x="165" y="4"/>
                  </a:lnTo>
                  <a:lnTo>
                    <a:pt x="158" y="7"/>
                  </a:lnTo>
                  <a:lnTo>
                    <a:pt x="151" y="13"/>
                  </a:lnTo>
                  <a:lnTo>
                    <a:pt x="145" y="20"/>
                  </a:lnTo>
                  <a:lnTo>
                    <a:pt x="141" y="27"/>
                  </a:lnTo>
                  <a:lnTo>
                    <a:pt x="138" y="36"/>
                  </a:lnTo>
                  <a:lnTo>
                    <a:pt x="138" y="45"/>
                  </a:lnTo>
                  <a:lnTo>
                    <a:pt x="138" y="45"/>
                  </a:lnTo>
                  <a:lnTo>
                    <a:pt x="138" y="54"/>
                  </a:lnTo>
                  <a:lnTo>
                    <a:pt x="141" y="62"/>
                  </a:lnTo>
                  <a:lnTo>
                    <a:pt x="145" y="71"/>
                  </a:lnTo>
                  <a:lnTo>
                    <a:pt x="151" y="76"/>
                  </a:lnTo>
                  <a:lnTo>
                    <a:pt x="158" y="81"/>
                  </a:lnTo>
                  <a:lnTo>
                    <a:pt x="165" y="87"/>
                  </a:lnTo>
                  <a:lnTo>
                    <a:pt x="174" y="89"/>
                  </a:lnTo>
                  <a:lnTo>
                    <a:pt x="183" y="91"/>
                  </a:lnTo>
                  <a:lnTo>
                    <a:pt x="183" y="91"/>
                  </a:lnTo>
                  <a:lnTo>
                    <a:pt x="192" y="89"/>
                  </a:lnTo>
                  <a:lnTo>
                    <a:pt x="200" y="87"/>
                  </a:lnTo>
                  <a:lnTo>
                    <a:pt x="209" y="81"/>
                  </a:lnTo>
                  <a:lnTo>
                    <a:pt x="214" y="76"/>
                  </a:lnTo>
                  <a:lnTo>
                    <a:pt x="219" y="71"/>
                  </a:lnTo>
                  <a:lnTo>
                    <a:pt x="225" y="62"/>
                  </a:lnTo>
                  <a:lnTo>
                    <a:pt x="227" y="54"/>
                  </a:lnTo>
                  <a:lnTo>
                    <a:pt x="229" y="45"/>
                  </a:lnTo>
                  <a:lnTo>
                    <a:pt x="229" y="45"/>
                  </a:lnTo>
                  <a:lnTo>
                    <a:pt x="227" y="36"/>
                  </a:lnTo>
                  <a:lnTo>
                    <a:pt x="225" y="27"/>
                  </a:lnTo>
                  <a:lnTo>
                    <a:pt x="219" y="20"/>
                  </a:lnTo>
                  <a:lnTo>
                    <a:pt x="214" y="13"/>
                  </a:lnTo>
                  <a:lnTo>
                    <a:pt x="209" y="7"/>
                  </a:lnTo>
                  <a:lnTo>
                    <a:pt x="200" y="4"/>
                  </a:lnTo>
                  <a:lnTo>
                    <a:pt x="192" y="0"/>
                  </a:lnTo>
                  <a:lnTo>
                    <a:pt x="183" y="0"/>
                  </a:lnTo>
                  <a:lnTo>
                    <a:pt x="183" y="0"/>
                  </a:lnTo>
                  <a:close/>
                  <a:moveTo>
                    <a:pt x="319" y="272"/>
                  </a:moveTo>
                  <a:lnTo>
                    <a:pt x="265" y="272"/>
                  </a:lnTo>
                  <a:lnTo>
                    <a:pt x="265" y="174"/>
                  </a:lnTo>
                  <a:lnTo>
                    <a:pt x="265" y="174"/>
                  </a:lnTo>
                  <a:lnTo>
                    <a:pt x="265" y="163"/>
                  </a:lnTo>
                  <a:lnTo>
                    <a:pt x="263" y="154"/>
                  </a:lnTo>
                  <a:lnTo>
                    <a:pt x="259" y="145"/>
                  </a:lnTo>
                  <a:lnTo>
                    <a:pt x="256" y="136"/>
                  </a:lnTo>
                  <a:lnTo>
                    <a:pt x="256" y="136"/>
                  </a:lnTo>
                  <a:lnTo>
                    <a:pt x="263" y="134"/>
                  </a:lnTo>
                  <a:lnTo>
                    <a:pt x="270" y="134"/>
                  </a:lnTo>
                  <a:lnTo>
                    <a:pt x="270" y="134"/>
                  </a:lnTo>
                  <a:lnTo>
                    <a:pt x="279" y="136"/>
                  </a:lnTo>
                  <a:lnTo>
                    <a:pt x="288" y="138"/>
                  </a:lnTo>
                  <a:lnTo>
                    <a:pt x="297" y="143"/>
                  </a:lnTo>
                  <a:lnTo>
                    <a:pt x="305" y="149"/>
                  </a:lnTo>
                  <a:lnTo>
                    <a:pt x="310" y="156"/>
                  </a:lnTo>
                  <a:lnTo>
                    <a:pt x="316" y="165"/>
                  </a:lnTo>
                  <a:lnTo>
                    <a:pt x="317" y="174"/>
                  </a:lnTo>
                  <a:lnTo>
                    <a:pt x="319" y="183"/>
                  </a:lnTo>
                  <a:lnTo>
                    <a:pt x="319" y="272"/>
                  </a:lnTo>
                  <a:close/>
                  <a:moveTo>
                    <a:pt x="100" y="174"/>
                  </a:moveTo>
                  <a:lnTo>
                    <a:pt x="100" y="272"/>
                  </a:lnTo>
                  <a:lnTo>
                    <a:pt x="45" y="272"/>
                  </a:lnTo>
                  <a:lnTo>
                    <a:pt x="45" y="183"/>
                  </a:lnTo>
                  <a:lnTo>
                    <a:pt x="45" y="183"/>
                  </a:lnTo>
                  <a:lnTo>
                    <a:pt x="47" y="174"/>
                  </a:lnTo>
                  <a:lnTo>
                    <a:pt x="51" y="165"/>
                  </a:lnTo>
                  <a:lnTo>
                    <a:pt x="54" y="156"/>
                  </a:lnTo>
                  <a:lnTo>
                    <a:pt x="60" y="149"/>
                  </a:lnTo>
                  <a:lnTo>
                    <a:pt x="67" y="143"/>
                  </a:lnTo>
                  <a:lnTo>
                    <a:pt x="76" y="138"/>
                  </a:lnTo>
                  <a:lnTo>
                    <a:pt x="85" y="136"/>
                  </a:lnTo>
                  <a:lnTo>
                    <a:pt x="96" y="134"/>
                  </a:lnTo>
                  <a:lnTo>
                    <a:pt x="96" y="134"/>
                  </a:lnTo>
                  <a:lnTo>
                    <a:pt x="103" y="134"/>
                  </a:lnTo>
                  <a:lnTo>
                    <a:pt x="109" y="136"/>
                  </a:lnTo>
                  <a:lnTo>
                    <a:pt x="109" y="136"/>
                  </a:lnTo>
                  <a:lnTo>
                    <a:pt x="105" y="145"/>
                  </a:lnTo>
                  <a:lnTo>
                    <a:pt x="102" y="154"/>
                  </a:lnTo>
                  <a:lnTo>
                    <a:pt x="100" y="163"/>
                  </a:lnTo>
                  <a:lnTo>
                    <a:pt x="100" y="174"/>
                  </a:lnTo>
                  <a:lnTo>
                    <a:pt x="100" y="174"/>
                  </a:lnTo>
                  <a:close/>
                  <a:moveTo>
                    <a:pt x="111" y="301"/>
                  </a:moveTo>
                  <a:lnTo>
                    <a:pt x="254" y="301"/>
                  </a:lnTo>
                  <a:lnTo>
                    <a:pt x="254" y="174"/>
                  </a:lnTo>
                  <a:lnTo>
                    <a:pt x="254" y="174"/>
                  </a:lnTo>
                  <a:lnTo>
                    <a:pt x="252" y="159"/>
                  </a:lnTo>
                  <a:lnTo>
                    <a:pt x="248" y="145"/>
                  </a:lnTo>
                  <a:lnTo>
                    <a:pt x="241" y="134"/>
                  </a:lnTo>
                  <a:lnTo>
                    <a:pt x="232" y="123"/>
                  </a:lnTo>
                  <a:lnTo>
                    <a:pt x="223" y="114"/>
                  </a:lnTo>
                  <a:lnTo>
                    <a:pt x="210" y="109"/>
                  </a:lnTo>
                  <a:lnTo>
                    <a:pt x="198" y="103"/>
                  </a:lnTo>
                  <a:lnTo>
                    <a:pt x="183" y="101"/>
                  </a:lnTo>
                  <a:lnTo>
                    <a:pt x="183" y="101"/>
                  </a:lnTo>
                  <a:lnTo>
                    <a:pt x="169" y="103"/>
                  </a:lnTo>
                  <a:lnTo>
                    <a:pt x="154" y="109"/>
                  </a:lnTo>
                  <a:lnTo>
                    <a:pt x="143" y="114"/>
                  </a:lnTo>
                  <a:lnTo>
                    <a:pt x="132" y="123"/>
                  </a:lnTo>
                  <a:lnTo>
                    <a:pt x="123" y="134"/>
                  </a:lnTo>
                  <a:lnTo>
                    <a:pt x="116" y="145"/>
                  </a:lnTo>
                  <a:lnTo>
                    <a:pt x="112" y="159"/>
                  </a:lnTo>
                  <a:lnTo>
                    <a:pt x="111" y="174"/>
                  </a:lnTo>
                  <a:lnTo>
                    <a:pt x="111" y="30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100"/>
            <p:cNvSpPr/>
            <p:nvPr/>
          </p:nvSpPr>
          <p:spPr bwMode="auto">
            <a:xfrm>
              <a:off x="6497653" y="3896039"/>
              <a:ext cx="420855" cy="474202"/>
            </a:xfrm>
            <a:custGeom>
              <a:cxnLst>
                <a:cxn ang="0">
                  <a:pos x="230" y="212"/>
                </a:cxn>
                <a:cxn ang="0">
                  <a:pos x="212" y="216"/>
                </a:cxn>
                <a:cxn ang="0">
                  <a:pos x="197" y="223"/>
                </a:cxn>
                <a:cxn ang="0">
                  <a:pos x="105" y="169"/>
                </a:cxn>
                <a:cxn ang="0">
                  <a:pos x="105" y="160"/>
                </a:cxn>
                <a:cxn ang="0">
                  <a:pos x="197" y="96"/>
                </a:cxn>
                <a:cxn ang="0">
                  <a:pos x="204" y="100"/>
                </a:cxn>
                <a:cxn ang="0">
                  <a:pos x="221" y="105"/>
                </a:cxn>
                <a:cxn ang="0">
                  <a:pos x="230" y="107"/>
                </a:cxn>
                <a:cxn ang="0">
                  <a:pos x="250" y="102"/>
                </a:cxn>
                <a:cxn ang="0">
                  <a:pos x="266" y="91"/>
                </a:cxn>
                <a:cxn ang="0">
                  <a:pos x="277" y="75"/>
                </a:cxn>
                <a:cxn ang="0">
                  <a:pos x="282" y="53"/>
                </a:cxn>
                <a:cxn ang="0">
                  <a:pos x="281" y="44"/>
                </a:cxn>
                <a:cxn ang="0">
                  <a:pos x="273" y="24"/>
                </a:cxn>
                <a:cxn ang="0">
                  <a:pos x="259" y="9"/>
                </a:cxn>
                <a:cxn ang="0">
                  <a:pos x="239" y="2"/>
                </a:cxn>
                <a:cxn ang="0">
                  <a:pos x="230" y="0"/>
                </a:cxn>
                <a:cxn ang="0">
                  <a:pos x="208" y="4"/>
                </a:cxn>
                <a:cxn ang="0">
                  <a:pos x="192" y="17"/>
                </a:cxn>
                <a:cxn ang="0">
                  <a:pos x="181" y="33"/>
                </a:cxn>
                <a:cxn ang="0">
                  <a:pos x="175" y="53"/>
                </a:cxn>
                <a:cxn ang="0">
                  <a:pos x="177" y="62"/>
                </a:cxn>
                <a:cxn ang="0">
                  <a:pos x="85" y="118"/>
                </a:cxn>
                <a:cxn ang="0">
                  <a:pos x="68" y="109"/>
                </a:cxn>
                <a:cxn ang="0">
                  <a:pos x="52" y="107"/>
                </a:cxn>
                <a:cxn ang="0">
                  <a:pos x="41" y="107"/>
                </a:cxn>
                <a:cxn ang="0">
                  <a:pos x="23" y="116"/>
                </a:cxn>
                <a:cxn ang="0">
                  <a:pos x="9" y="131"/>
                </a:cxn>
                <a:cxn ang="0">
                  <a:pos x="0" y="149"/>
                </a:cxn>
                <a:cxn ang="0">
                  <a:pos x="0" y="160"/>
                </a:cxn>
                <a:cxn ang="0">
                  <a:pos x="3" y="180"/>
                </a:cxn>
                <a:cxn ang="0">
                  <a:pos x="14" y="198"/>
                </a:cxn>
                <a:cxn ang="0">
                  <a:pos x="30" y="209"/>
                </a:cxn>
                <a:cxn ang="0">
                  <a:pos x="52" y="212"/>
                </a:cxn>
                <a:cxn ang="0">
                  <a:pos x="61" y="212"/>
                </a:cxn>
                <a:cxn ang="0">
                  <a:pos x="78" y="207"/>
                </a:cxn>
                <a:cxn ang="0">
                  <a:pos x="177" y="258"/>
                </a:cxn>
                <a:cxn ang="0">
                  <a:pos x="175" y="267"/>
                </a:cxn>
                <a:cxn ang="0">
                  <a:pos x="177" y="278"/>
                </a:cxn>
                <a:cxn ang="0">
                  <a:pos x="184" y="296"/>
                </a:cxn>
                <a:cxn ang="0">
                  <a:pos x="199" y="310"/>
                </a:cxn>
                <a:cxn ang="0">
                  <a:pos x="219" y="318"/>
                </a:cxn>
                <a:cxn ang="0">
                  <a:pos x="230" y="319"/>
                </a:cxn>
                <a:cxn ang="0">
                  <a:pos x="250" y="316"/>
                </a:cxn>
                <a:cxn ang="0">
                  <a:pos x="266" y="303"/>
                </a:cxn>
                <a:cxn ang="0">
                  <a:pos x="277" y="287"/>
                </a:cxn>
                <a:cxn ang="0">
                  <a:pos x="282" y="267"/>
                </a:cxn>
                <a:cxn ang="0">
                  <a:pos x="281" y="256"/>
                </a:cxn>
                <a:cxn ang="0">
                  <a:pos x="273" y="236"/>
                </a:cxn>
                <a:cxn ang="0">
                  <a:pos x="259" y="221"/>
                </a:cxn>
                <a:cxn ang="0">
                  <a:pos x="239" y="214"/>
                </a:cxn>
                <a:cxn ang="0">
                  <a:pos x="230" y="212"/>
                </a:cxn>
              </a:cxnLst>
              <a:rect l="0" t="0" r="r" b="b"/>
              <a:pathLst>
                <a:path w="282" h="319">
                  <a:moveTo>
                    <a:pt x="230" y="212"/>
                  </a:moveTo>
                  <a:lnTo>
                    <a:pt x="230" y="212"/>
                  </a:lnTo>
                  <a:lnTo>
                    <a:pt x="221" y="214"/>
                  </a:lnTo>
                  <a:lnTo>
                    <a:pt x="212" y="216"/>
                  </a:lnTo>
                  <a:lnTo>
                    <a:pt x="204" y="220"/>
                  </a:lnTo>
                  <a:lnTo>
                    <a:pt x="197" y="223"/>
                  </a:lnTo>
                  <a:lnTo>
                    <a:pt x="105" y="169"/>
                  </a:lnTo>
                  <a:lnTo>
                    <a:pt x="105" y="169"/>
                  </a:lnTo>
                  <a:lnTo>
                    <a:pt x="105" y="160"/>
                  </a:lnTo>
                  <a:lnTo>
                    <a:pt x="105" y="160"/>
                  </a:lnTo>
                  <a:lnTo>
                    <a:pt x="105" y="151"/>
                  </a:lnTo>
                  <a:lnTo>
                    <a:pt x="197" y="96"/>
                  </a:lnTo>
                  <a:lnTo>
                    <a:pt x="197" y="96"/>
                  </a:lnTo>
                  <a:lnTo>
                    <a:pt x="204" y="100"/>
                  </a:lnTo>
                  <a:lnTo>
                    <a:pt x="212" y="104"/>
                  </a:lnTo>
                  <a:lnTo>
                    <a:pt x="221" y="105"/>
                  </a:lnTo>
                  <a:lnTo>
                    <a:pt x="230" y="107"/>
                  </a:lnTo>
                  <a:lnTo>
                    <a:pt x="230" y="107"/>
                  </a:lnTo>
                  <a:lnTo>
                    <a:pt x="239" y="105"/>
                  </a:lnTo>
                  <a:lnTo>
                    <a:pt x="250" y="102"/>
                  </a:lnTo>
                  <a:lnTo>
                    <a:pt x="259" y="98"/>
                  </a:lnTo>
                  <a:lnTo>
                    <a:pt x="266" y="91"/>
                  </a:lnTo>
                  <a:lnTo>
                    <a:pt x="273" y="84"/>
                  </a:lnTo>
                  <a:lnTo>
                    <a:pt x="277" y="75"/>
                  </a:lnTo>
                  <a:lnTo>
                    <a:pt x="281" y="64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281" y="44"/>
                  </a:lnTo>
                  <a:lnTo>
                    <a:pt x="277" y="33"/>
                  </a:lnTo>
                  <a:lnTo>
                    <a:pt x="273" y="24"/>
                  </a:lnTo>
                  <a:lnTo>
                    <a:pt x="266" y="17"/>
                  </a:lnTo>
                  <a:lnTo>
                    <a:pt x="259" y="9"/>
                  </a:lnTo>
                  <a:lnTo>
                    <a:pt x="250" y="4"/>
                  </a:lnTo>
                  <a:lnTo>
                    <a:pt x="239" y="2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19" y="2"/>
                  </a:lnTo>
                  <a:lnTo>
                    <a:pt x="208" y="4"/>
                  </a:lnTo>
                  <a:lnTo>
                    <a:pt x="199" y="9"/>
                  </a:lnTo>
                  <a:lnTo>
                    <a:pt x="192" y="17"/>
                  </a:lnTo>
                  <a:lnTo>
                    <a:pt x="184" y="24"/>
                  </a:lnTo>
                  <a:lnTo>
                    <a:pt x="181" y="33"/>
                  </a:lnTo>
                  <a:lnTo>
                    <a:pt x="177" y="44"/>
                  </a:lnTo>
                  <a:lnTo>
                    <a:pt x="175" y="53"/>
                  </a:lnTo>
                  <a:lnTo>
                    <a:pt x="175" y="53"/>
                  </a:lnTo>
                  <a:lnTo>
                    <a:pt x="177" y="62"/>
                  </a:lnTo>
                  <a:lnTo>
                    <a:pt x="85" y="118"/>
                  </a:lnTo>
                  <a:lnTo>
                    <a:pt x="85" y="118"/>
                  </a:lnTo>
                  <a:lnTo>
                    <a:pt x="78" y="113"/>
                  </a:lnTo>
                  <a:lnTo>
                    <a:pt x="68" y="109"/>
                  </a:lnTo>
                  <a:lnTo>
                    <a:pt x="61" y="107"/>
                  </a:lnTo>
                  <a:lnTo>
                    <a:pt x="52" y="107"/>
                  </a:lnTo>
                  <a:lnTo>
                    <a:pt x="52" y="107"/>
                  </a:lnTo>
                  <a:lnTo>
                    <a:pt x="41" y="107"/>
                  </a:lnTo>
                  <a:lnTo>
                    <a:pt x="30" y="111"/>
                  </a:lnTo>
                  <a:lnTo>
                    <a:pt x="23" y="116"/>
                  </a:lnTo>
                  <a:lnTo>
                    <a:pt x="14" y="122"/>
                  </a:lnTo>
                  <a:lnTo>
                    <a:pt x="9" y="131"/>
                  </a:lnTo>
                  <a:lnTo>
                    <a:pt x="3" y="140"/>
                  </a:lnTo>
                  <a:lnTo>
                    <a:pt x="0" y="149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71"/>
                  </a:lnTo>
                  <a:lnTo>
                    <a:pt x="3" y="180"/>
                  </a:lnTo>
                  <a:lnTo>
                    <a:pt x="9" y="189"/>
                  </a:lnTo>
                  <a:lnTo>
                    <a:pt x="14" y="198"/>
                  </a:lnTo>
                  <a:lnTo>
                    <a:pt x="23" y="203"/>
                  </a:lnTo>
                  <a:lnTo>
                    <a:pt x="30" y="209"/>
                  </a:lnTo>
                  <a:lnTo>
                    <a:pt x="41" y="212"/>
                  </a:lnTo>
                  <a:lnTo>
                    <a:pt x="52" y="212"/>
                  </a:lnTo>
                  <a:lnTo>
                    <a:pt x="52" y="212"/>
                  </a:lnTo>
                  <a:lnTo>
                    <a:pt x="61" y="212"/>
                  </a:lnTo>
                  <a:lnTo>
                    <a:pt x="68" y="211"/>
                  </a:lnTo>
                  <a:lnTo>
                    <a:pt x="78" y="207"/>
                  </a:lnTo>
                  <a:lnTo>
                    <a:pt x="85" y="202"/>
                  </a:lnTo>
                  <a:lnTo>
                    <a:pt x="177" y="258"/>
                  </a:lnTo>
                  <a:lnTo>
                    <a:pt x="177" y="258"/>
                  </a:lnTo>
                  <a:lnTo>
                    <a:pt x="175" y="267"/>
                  </a:lnTo>
                  <a:lnTo>
                    <a:pt x="175" y="267"/>
                  </a:lnTo>
                  <a:lnTo>
                    <a:pt x="177" y="278"/>
                  </a:lnTo>
                  <a:lnTo>
                    <a:pt x="181" y="287"/>
                  </a:lnTo>
                  <a:lnTo>
                    <a:pt x="184" y="296"/>
                  </a:lnTo>
                  <a:lnTo>
                    <a:pt x="192" y="303"/>
                  </a:lnTo>
                  <a:lnTo>
                    <a:pt x="199" y="310"/>
                  </a:lnTo>
                  <a:lnTo>
                    <a:pt x="208" y="316"/>
                  </a:lnTo>
                  <a:lnTo>
                    <a:pt x="219" y="318"/>
                  </a:lnTo>
                  <a:lnTo>
                    <a:pt x="230" y="319"/>
                  </a:lnTo>
                  <a:lnTo>
                    <a:pt x="230" y="319"/>
                  </a:lnTo>
                  <a:lnTo>
                    <a:pt x="239" y="318"/>
                  </a:lnTo>
                  <a:lnTo>
                    <a:pt x="250" y="316"/>
                  </a:lnTo>
                  <a:lnTo>
                    <a:pt x="259" y="310"/>
                  </a:lnTo>
                  <a:lnTo>
                    <a:pt x="266" y="303"/>
                  </a:lnTo>
                  <a:lnTo>
                    <a:pt x="273" y="296"/>
                  </a:lnTo>
                  <a:lnTo>
                    <a:pt x="277" y="287"/>
                  </a:lnTo>
                  <a:lnTo>
                    <a:pt x="281" y="278"/>
                  </a:lnTo>
                  <a:lnTo>
                    <a:pt x="282" y="267"/>
                  </a:lnTo>
                  <a:lnTo>
                    <a:pt x="282" y="267"/>
                  </a:lnTo>
                  <a:lnTo>
                    <a:pt x="281" y="256"/>
                  </a:lnTo>
                  <a:lnTo>
                    <a:pt x="277" y="245"/>
                  </a:lnTo>
                  <a:lnTo>
                    <a:pt x="273" y="236"/>
                  </a:lnTo>
                  <a:lnTo>
                    <a:pt x="266" y="229"/>
                  </a:lnTo>
                  <a:lnTo>
                    <a:pt x="259" y="221"/>
                  </a:lnTo>
                  <a:lnTo>
                    <a:pt x="250" y="218"/>
                  </a:lnTo>
                  <a:lnTo>
                    <a:pt x="239" y="214"/>
                  </a:lnTo>
                  <a:lnTo>
                    <a:pt x="230" y="212"/>
                  </a:lnTo>
                  <a:lnTo>
                    <a:pt x="230" y="21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Freeform 107"/>
            <p:cNvSpPr>
              <a:spLocks noEditPoints="1"/>
            </p:cNvSpPr>
            <p:nvPr/>
          </p:nvSpPr>
          <p:spPr bwMode="auto">
            <a:xfrm>
              <a:off x="6497653" y="4616023"/>
              <a:ext cx="506803" cy="435672"/>
            </a:xfrm>
            <a:custGeom>
              <a:cxnLst>
                <a:cxn ang="0">
                  <a:pos x="337" y="165"/>
                </a:cxn>
                <a:cxn ang="0">
                  <a:pos x="170" y="0"/>
                </a:cxn>
                <a:cxn ang="0">
                  <a:pos x="5" y="165"/>
                </a:cxn>
                <a:cxn ang="0">
                  <a:pos x="5" y="165"/>
                </a:cxn>
                <a:cxn ang="0">
                  <a:pos x="0" y="172"/>
                </a:cxn>
                <a:cxn ang="0">
                  <a:pos x="0" y="181"/>
                </a:cxn>
                <a:cxn ang="0">
                  <a:pos x="0" y="189"/>
                </a:cxn>
                <a:cxn ang="0">
                  <a:pos x="5" y="196"/>
                </a:cxn>
                <a:cxn ang="0">
                  <a:pos x="5" y="196"/>
                </a:cxn>
                <a:cxn ang="0">
                  <a:pos x="13" y="201"/>
                </a:cxn>
                <a:cxn ang="0">
                  <a:pos x="20" y="201"/>
                </a:cxn>
                <a:cxn ang="0">
                  <a:pos x="29" y="201"/>
                </a:cxn>
                <a:cxn ang="0">
                  <a:pos x="36" y="196"/>
                </a:cxn>
                <a:cxn ang="0">
                  <a:pos x="42" y="189"/>
                </a:cxn>
                <a:cxn ang="0">
                  <a:pos x="42" y="294"/>
                </a:cxn>
                <a:cxn ang="0">
                  <a:pos x="301" y="294"/>
                </a:cxn>
                <a:cxn ang="0">
                  <a:pos x="301" y="189"/>
                </a:cxn>
                <a:cxn ang="0">
                  <a:pos x="306" y="196"/>
                </a:cxn>
                <a:cxn ang="0">
                  <a:pos x="306" y="196"/>
                </a:cxn>
                <a:cxn ang="0">
                  <a:pos x="314" y="201"/>
                </a:cxn>
                <a:cxn ang="0">
                  <a:pos x="321" y="201"/>
                </a:cxn>
                <a:cxn ang="0">
                  <a:pos x="321" y="201"/>
                </a:cxn>
                <a:cxn ang="0">
                  <a:pos x="330" y="201"/>
                </a:cxn>
                <a:cxn ang="0">
                  <a:pos x="337" y="196"/>
                </a:cxn>
                <a:cxn ang="0">
                  <a:pos x="337" y="196"/>
                </a:cxn>
                <a:cxn ang="0">
                  <a:pos x="341" y="189"/>
                </a:cxn>
                <a:cxn ang="0">
                  <a:pos x="343" y="181"/>
                </a:cxn>
                <a:cxn ang="0">
                  <a:pos x="341" y="172"/>
                </a:cxn>
                <a:cxn ang="0">
                  <a:pos x="337" y="165"/>
                </a:cxn>
                <a:cxn ang="0">
                  <a:pos x="337" y="165"/>
                </a:cxn>
                <a:cxn ang="0">
                  <a:pos x="279" y="272"/>
                </a:cxn>
                <a:cxn ang="0">
                  <a:pos x="214" y="272"/>
                </a:cxn>
                <a:cxn ang="0">
                  <a:pos x="214" y="187"/>
                </a:cxn>
                <a:cxn ang="0">
                  <a:pos x="129" y="187"/>
                </a:cxn>
                <a:cxn ang="0">
                  <a:pos x="129" y="272"/>
                </a:cxn>
                <a:cxn ang="0">
                  <a:pos x="63" y="272"/>
                </a:cxn>
                <a:cxn ang="0">
                  <a:pos x="63" y="169"/>
                </a:cxn>
                <a:cxn ang="0">
                  <a:pos x="170" y="60"/>
                </a:cxn>
                <a:cxn ang="0">
                  <a:pos x="279" y="169"/>
                </a:cxn>
                <a:cxn ang="0">
                  <a:pos x="279" y="272"/>
                </a:cxn>
              </a:cxnLst>
              <a:rect l="0" t="0" r="r" b="b"/>
              <a:pathLst>
                <a:path w="343" h="294">
                  <a:moveTo>
                    <a:pt x="337" y="165"/>
                  </a:moveTo>
                  <a:lnTo>
                    <a:pt x="170" y="0"/>
                  </a:lnTo>
                  <a:lnTo>
                    <a:pt x="5" y="165"/>
                  </a:lnTo>
                  <a:lnTo>
                    <a:pt x="5" y="165"/>
                  </a:lnTo>
                  <a:lnTo>
                    <a:pt x="0" y="172"/>
                  </a:lnTo>
                  <a:lnTo>
                    <a:pt x="0" y="181"/>
                  </a:lnTo>
                  <a:lnTo>
                    <a:pt x="0" y="189"/>
                  </a:lnTo>
                  <a:lnTo>
                    <a:pt x="5" y="196"/>
                  </a:lnTo>
                  <a:lnTo>
                    <a:pt x="5" y="196"/>
                  </a:lnTo>
                  <a:lnTo>
                    <a:pt x="13" y="201"/>
                  </a:lnTo>
                  <a:lnTo>
                    <a:pt x="20" y="201"/>
                  </a:lnTo>
                  <a:lnTo>
                    <a:pt x="29" y="201"/>
                  </a:lnTo>
                  <a:lnTo>
                    <a:pt x="36" y="196"/>
                  </a:lnTo>
                  <a:lnTo>
                    <a:pt x="42" y="189"/>
                  </a:lnTo>
                  <a:lnTo>
                    <a:pt x="42" y="294"/>
                  </a:lnTo>
                  <a:lnTo>
                    <a:pt x="301" y="294"/>
                  </a:lnTo>
                  <a:lnTo>
                    <a:pt x="301" y="189"/>
                  </a:lnTo>
                  <a:lnTo>
                    <a:pt x="306" y="196"/>
                  </a:lnTo>
                  <a:lnTo>
                    <a:pt x="306" y="196"/>
                  </a:lnTo>
                  <a:lnTo>
                    <a:pt x="314" y="201"/>
                  </a:lnTo>
                  <a:lnTo>
                    <a:pt x="321" y="201"/>
                  </a:lnTo>
                  <a:lnTo>
                    <a:pt x="321" y="201"/>
                  </a:lnTo>
                  <a:lnTo>
                    <a:pt x="330" y="201"/>
                  </a:lnTo>
                  <a:lnTo>
                    <a:pt x="337" y="196"/>
                  </a:lnTo>
                  <a:lnTo>
                    <a:pt x="337" y="196"/>
                  </a:lnTo>
                  <a:lnTo>
                    <a:pt x="341" y="189"/>
                  </a:lnTo>
                  <a:lnTo>
                    <a:pt x="343" y="181"/>
                  </a:lnTo>
                  <a:lnTo>
                    <a:pt x="341" y="172"/>
                  </a:lnTo>
                  <a:lnTo>
                    <a:pt x="337" y="165"/>
                  </a:lnTo>
                  <a:lnTo>
                    <a:pt x="337" y="165"/>
                  </a:lnTo>
                  <a:close/>
                  <a:moveTo>
                    <a:pt x="279" y="272"/>
                  </a:moveTo>
                  <a:lnTo>
                    <a:pt x="214" y="272"/>
                  </a:lnTo>
                  <a:lnTo>
                    <a:pt x="214" y="187"/>
                  </a:lnTo>
                  <a:lnTo>
                    <a:pt x="129" y="187"/>
                  </a:lnTo>
                  <a:lnTo>
                    <a:pt x="129" y="272"/>
                  </a:lnTo>
                  <a:lnTo>
                    <a:pt x="63" y="272"/>
                  </a:lnTo>
                  <a:lnTo>
                    <a:pt x="63" y="169"/>
                  </a:lnTo>
                  <a:lnTo>
                    <a:pt x="170" y="60"/>
                  </a:lnTo>
                  <a:lnTo>
                    <a:pt x="279" y="169"/>
                  </a:lnTo>
                  <a:lnTo>
                    <a:pt x="279" y="27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AutoShape 115"/>
            <p:cNvSpPr/>
            <p:nvPr/>
          </p:nvSpPr>
          <p:spPr bwMode="auto">
            <a:xfrm>
              <a:off x="6513980" y="3177629"/>
              <a:ext cx="377717" cy="504197"/>
            </a:xfrm>
            <a:custGeom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800" y="12825"/>
                  </a:moveTo>
                  <a:lnTo>
                    <a:pt x="19800" y="13500"/>
                  </a:lnTo>
                  <a:lnTo>
                    <a:pt x="19800" y="14850"/>
                  </a:lnTo>
                  <a:lnTo>
                    <a:pt x="19800" y="15525"/>
                  </a:lnTo>
                  <a:cubicBezTo>
                    <a:pt x="19800" y="18129"/>
                    <a:pt x="16972" y="20249"/>
                    <a:pt x="13499" y="20249"/>
                  </a:cubicBezTo>
                  <a:lnTo>
                    <a:pt x="8099" y="20249"/>
                  </a:lnTo>
                  <a:cubicBezTo>
                    <a:pt x="4627" y="20249"/>
                    <a:pt x="1800" y="18129"/>
                    <a:pt x="1800" y="15525"/>
                  </a:cubicBezTo>
                  <a:lnTo>
                    <a:pt x="1800" y="14850"/>
                  </a:lnTo>
                  <a:lnTo>
                    <a:pt x="1800" y="13500"/>
                  </a:lnTo>
                  <a:lnTo>
                    <a:pt x="1800" y="12825"/>
                  </a:lnTo>
                  <a:lnTo>
                    <a:pt x="1800" y="10800"/>
                  </a:lnTo>
                  <a:cubicBezTo>
                    <a:pt x="1800" y="10427"/>
                    <a:pt x="2203" y="10124"/>
                    <a:pt x="2699" y="10124"/>
                  </a:cubicBezTo>
                  <a:lnTo>
                    <a:pt x="4499" y="10124"/>
                  </a:lnTo>
                  <a:lnTo>
                    <a:pt x="17100" y="10124"/>
                  </a:lnTo>
                  <a:lnTo>
                    <a:pt x="18899" y="10124"/>
                  </a:lnTo>
                  <a:cubicBezTo>
                    <a:pt x="19396" y="10124"/>
                    <a:pt x="19800" y="10427"/>
                    <a:pt x="19800" y="10800"/>
                  </a:cubicBezTo>
                  <a:cubicBezTo>
                    <a:pt x="19800" y="10800"/>
                    <a:pt x="19800" y="12825"/>
                    <a:pt x="19800" y="12825"/>
                  </a:cubicBezTo>
                  <a:close/>
                  <a:moveTo>
                    <a:pt x="14400" y="6075"/>
                  </a:moveTo>
                  <a:lnTo>
                    <a:pt x="14400" y="6076"/>
                  </a:lnTo>
                  <a:lnTo>
                    <a:pt x="14400" y="8774"/>
                  </a:lnTo>
                  <a:lnTo>
                    <a:pt x="7200" y="8774"/>
                  </a:lnTo>
                  <a:lnTo>
                    <a:pt x="7200" y="6076"/>
                  </a:lnTo>
                  <a:lnTo>
                    <a:pt x="7200" y="6075"/>
                  </a:lnTo>
                  <a:cubicBezTo>
                    <a:pt x="7200" y="4583"/>
                    <a:pt x="8811" y="3375"/>
                    <a:pt x="10800" y="3375"/>
                  </a:cubicBezTo>
                  <a:cubicBezTo>
                    <a:pt x="12788" y="3375"/>
                    <a:pt x="14400" y="4583"/>
                    <a:pt x="14400" y="6075"/>
                  </a:cubicBezTo>
                  <a:moveTo>
                    <a:pt x="4499" y="6075"/>
                  </a:moveTo>
                  <a:cubicBezTo>
                    <a:pt x="4499" y="3465"/>
                    <a:pt x="7320" y="1350"/>
                    <a:pt x="10800" y="1350"/>
                  </a:cubicBezTo>
                  <a:cubicBezTo>
                    <a:pt x="14279" y="1350"/>
                    <a:pt x="17100" y="3465"/>
                    <a:pt x="17100" y="6075"/>
                  </a:cubicBezTo>
                  <a:lnTo>
                    <a:pt x="17100" y="8774"/>
                  </a:lnTo>
                  <a:lnTo>
                    <a:pt x="15299" y="8774"/>
                  </a:lnTo>
                  <a:lnTo>
                    <a:pt x="15299" y="6076"/>
                  </a:lnTo>
                  <a:cubicBezTo>
                    <a:pt x="15299" y="4212"/>
                    <a:pt x="13285" y="2701"/>
                    <a:pt x="10800" y="2701"/>
                  </a:cubicBezTo>
                  <a:cubicBezTo>
                    <a:pt x="8314" y="2701"/>
                    <a:pt x="6299" y="4212"/>
                    <a:pt x="6299" y="6076"/>
                  </a:cubicBezTo>
                  <a:lnTo>
                    <a:pt x="6299" y="8774"/>
                  </a:lnTo>
                  <a:lnTo>
                    <a:pt x="4499" y="8774"/>
                  </a:lnTo>
                  <a:cubicBezTo>
                    <a:pt x="4499" y="8774"/>
                    <a:pt x="4499" y="6075"/>
                    <a:pt x="4499" y="6075"/>
                  </a:cubicBezTo>
                  <a:close/>
                  <a:moveTo>
                    <a:pt x="18899" y="8774"/>
                  </a:moveTo>
                  <a:lnTo>
                    <a:pt x="18899" y="6075"/>
                  </a:lnTo>
                  <a:cubicBezTo>
                    <a:pt x="18899" y="2719"/>
                    <a:pt x="15274" y="0"/>
                    <a:pt x="10800" y="0"/>
                  </a:cubicBezTo>
                  <a:cubicBezTo>
                    <a:pt x="6325" y="0"/>
                    <a:pt x="2699" y="2719"/>
                    <a:pt x="2699" y="6075"/>
                  </a:cubicBezTo>
                  <a:lnTo>
                    <a:pt x="2699" y="8774"/>
                  </a:lnTo>
                  <a:cubicBezTo>
                    <a:pt x="1208" y="8774"/>
                    <a:pt x="0" y="9681"/>
                    <a:pt x="0" y="10800"/>
                  </a:cubicBezTo>
                  <a:lnTo>
                    <a:pt x="0" y="12825"/>
                  </a:lnTo>
                  <a:lnTo>
                    <a:pt x="0" y="13500"/>
                  </a:lnTo>
                  <a:lnTo>
                    <a:pt x="0" y="14850"/>
                  </a:lnTo>
                  <a:lnTo>
                    <a:pt x="0" y="15525"/>
                  </a:lnTo>
                  <a:cubicBezTo>
                    <a:pt x="0" y="18880"/>
                    <a:pt x="3625" y="21599"/>
                    <a:pt x="8099" y="21599"/>
                  </a:cubicBezTo>
                  <a:lnTo>
                    <a:pt x="13499" y="21599"/>
                  </a:lnTo>
                  <a:cubicBezTo>
                    <a:pt x="17974" y="21599"/>
                    <a:pt x="21600" y="18880"/>
                    <a:pt x="21600" y="15525"/>
                  </a:cubicBezTo>
                  <a:lnTo>
                    <a:pt x="21600" y="14850"/>
                  </a:lnTo>
                  <a:lnTo>
                    <a:pt x="21600" y="13500"/>
                  </a:lnTo>
                  <a:lnTo>
                    <a:pt x="21600" y="12825"/>
                  </a:lnTo>
                  <a:lnTo>
                    <a:pt x="21600" y="10800"/>
                  </a:lnTo>
                  <a:cubicBezTo>
                    <a:pt x="21600" y="9681"/>
                    <a:pt x="20391" y="8774"/>
                    <a:pt x="18899" y="8774"/>
                  </a:cubicBezTo>
                </a:path>
              </a:pathLst>
            </a:custGeom>
            <a:solidFill>
              <a:schemeClr val="accent2"/>
            </a:solidFill>
            <a:ln w="12700" cap="flat" cmpd="sng">
              <a:noFill/>
              <a:prstDash val="solid"/>
              <a:miter lim="0"/>
            </a:ln>
            <a:effectLst/>
            <a:extLst/>
          </p:spPr>
          <p:txBody>
            <a:bodyPr lIns="38100" tIns="38100" rIns="38100" bIns="38100" anchor="ctr"/>
            <a:lstStyle/>
            <a:p>
              <a:pPr defTabSz="457189"/>
              <a:endParaRPr lang="en-US" sz="30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 flipH="1">
              <a:off x="7183120" y="2092960"/>
              <a:ext cx="0" cy="3271520"/>
            </a:xfrm>
            <a:prstGeom prst="line">
              <a:avLst/>
            </a:prstGeom>
            <a:ln>
              <a:solidFill>
                <a:srgbClr val="2347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išľíďè">
            <a:extLst>
              <a:ext uri="{FF2B5EF4-FFF2-40B4-BE49-F238E27FC236}">
                <a16:creationId xmlns:a16="http://schemas.microsoft.com/office/drawing/2014/main" id="{C77E7EA0-C7DE-4691-B7E7-E65BB5B26E89}"/>
              </a:ext>
            </a:extLst>
          </p:cNvPr>
          <p:cNvSpPr/>
          <p:nvPr/>
        </p:nvSpPr>
        <p:spPr bwMode="auto">
          <a:xfrm>
            <a:off x="7336676" y="2253005"/>
            <a:ext cx="5419049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12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iSlíďè">
            <a:extLst>
              <a:ext uri="{FF2B5EF4-FFF2-40B4-BE49-F238E27FC236}">
                <a16:creationId xmlns:a16="http://schemas.microsoft.com/office/drawing/2014/main" id="{37F3D529-0E0C-4E9D-9DBF-A2336D493D6E}"/>
              </a:ext>
            </a:extLst>
          </p:cNvPr>
          <p:cNvSpPr txBox="1"/>
          <p:nvPr/>
        </p:nvSpPr>
        <p:spPr bwMode="auto">
          <a:xfrm>
            <a:off x="7336675" y="1929887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sp>
        <p:nvSpPr>
          <p:cNvPr id="21" name="išľíďè">
            <a:extLst>
              <a:ext uri="{FF2B5EF4-FFF2-40B4-BE49-F238E27FC236}">
                <a16:creationId xmlns:a16="http://schemas.microsoft.com/office/drawing/2014/main" id="{E249E712-E196-47AA-A818-7A0C783D237D}"/>
              </a:ext>
            </a:extLst>
          </p:cNvPr>
          <p:cNvSpPr/>
          <p:nvPr/>
        </p:nvSpPr>
        <p:spPr bwMode="auto">
          <a:xfrm>
            <a:off x="7334893" y="3227137"/>
            <a:ext cx="5419049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12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iSlíďè">
            <a:extLst>
              <a:ext uri="{FF2B5EF4-FFF2-40B4-BE49-F238E27FC236}">
                <a16:creationId xmlns:a16="http://schemas.microsoft.com/office/drawing/2014/main" id="{A0351F3B-881A-4C6E-B5D9-6760F676068C}"/>
              </a:ext>
            </a:extLst>
          </p:cNvPr>
          <p:cNvSpPr txBox="1"/>
          <p:nvPr/>
        </p:nvSpPr>
        <p:spPr bwMode="auto">
          <a:xfrm>
            <a:off x="7334894" y="2904019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sp>
        <p:nvSpPr>
          <p:cNvPr id="23" name="išľíďè">
            <a:extLst>
              <a:ext uri="{FF2B5EF4-FFF2-40B4-BE49-F238E27FC236}">
                <a16:creationId xmlns:a16="http://schemas.microsoft.com/office/drawing/2014/main" id="{2596AC62-3F41-446B-8F10-89F163D2A721}"/>
              </a:ext>
            </a:extLst>
          </p:cNvPr>
          <p:cNvSpPr/>
          <p:nvPr/>
        </p:nvSpPr>
        <p:spPr bwMode="auto">
          <a:xfrm>
            <a:off x="7334893" y="4203025"/>
            <a:ext cx="5419049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12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iSlíďè">
            <a:extLst>
              <a:ext uri="{FF2B5EF4-FFF2-40B4-BE49-F238E27FC236}">
                <a16:creationId xmlns:a16="http://schemas.microsoft.com/office/drawing/2014/main" id="{2C6EEF85-1AC1-4EA4-9407-27B9CF3A6F52}"/>
              </a:ext>
            </a:extLst>
          </p:cNvPr>
          <p:cNvSpPr txBox="1"/>
          <p:nvPr/>
        </p:nvSpPr>
        <p:spPr bwMode="auto">
          <a:xfrm>
            <a:off x="7334894" y="3879909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sp>
        <p:nvSpPr>
          <p:cNvPr id="25" name="išľíďè">
            <a:extLst>
              <a:ext uri="{FF2B5EF4-FFF2-40B4-BE49-F238E27FC236}">
                <a16:creationId xmlns:a16="http://schemas.microsoft.com/office/drawing/2014/main" id="{E194537A-DE86-46BC-A7E1-FECB4B116B6A}"/>
              </a:ext>
            </a:extLst>
          </p:cNvPr>
          <p:cNvSpPr/>
          <p:nvPr/>
        </p:nvSpPr>
        <p:spPr bwMode="auto">
          <a:xfrm>
            <a:off x="7334893" y="5169609"/>
            <a:ext cx="5419049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12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iSlíďè">
            <a:extLst>
              <a:ext uri="{FF2B5EF4-FFF2-40B4-BE49-F238E27FC236}">
                <a16:creationId xmlns:a16="http://schemas.microsoft.com/office/drawing/2014/main" id="{96DB6D20-85C7-468F-849A-CCC9064F81E9}"/>
              </a:ext>
            </a:extLst>
          </p:cNvPr>
          <p:cNvSpPr txBox="1"/>
          <p:nvPr/>
        </p:nvSpPr>
        <p:spPr bwMode="auto">
          <a:xfrm>
            <a:off x="7334894" y="4846491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2DB395CC-4F95-4FCD-83E7-09447274D5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5954115"/>
              </p:ext>
            </p:extLst>
          </p:nvPr>
        </p:nvGraphicFramePr>
        <p:xfrm>
          <a:off x="722489" y="1266870"/>
          <a:ext cx="4926258" cy="4478021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  <p:extLst>
      <p:ext uri="{BB962C8B-B14F-4D97-AF65-F5344CB8AC3E}">
        <p14:creationId xmlns:p14="http://schemas.microsoft.com/office/powerpoint/2010/main" val="222301650"/>
      </p:ext>
    </p:extLst>
  </p:cSld>
  <p:clrMapOvr>
    <a:masterClrMapping/>
  </p:clrMapOvr>
  <mc:AlternateContent>
    <mc:Choice xmlns:p14="http://schemas.microsoft.com/office/powerpoint/2010/main" Requires="p14">
      <p:transition spd="slow" advClick="0" advTm="2000" p14:dur="1600">
        <p14:prism isInverted="1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625B6F8A-F1D5-4F04-852A-22A7AA94F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19"/>
          <a:stretch>
            <a:fillRect/>
          </a:stretch>
        </p:blipFill>
        <p:spPr>
          <a:xfrm>
            <a:off x="5581000" y="827425"/>
            <a:ext cx="6205413" cy="4882444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3FF3829-5404-48ED-B61F-48F9A2B72CBB}"/>
              </a:ext>
            </a:extLst>
          </p:cNvPr>
          <p:cNvSpPr/>
          <p:nvPr/>
        </p:nvSpPr>
        <p:spPr>
          <a:xfrm>
            <a:off x="405587" y="382612"/>
            <a:ext cx="11380828" cy="6006899"/>
          </a:xfrm>
          <a:prstGeom prst="rect">
            <a:avLst/>
          </a:prstGeom>
          <a:noFill/>
          <a:ln w="57150">
            <a:solidFill>
              <a:srgbClr val="0589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00984" y="1417204"/>
            <a:ext cx="3712007" cy="539353"/>
          </a:xfrm>
          <a:prstGeom prst="rect">
            <a:avLst/>
          </a:prstGeom>
          <a:solidFill>
            <a:srgbClr val="CB484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TextBox 64"/>
          <p:cNvSpPr txBox="1"/>
          <p:nvPr/>
        </p:nvSpPr>
        <p:spPr>
          <a:xfrm>
            <a:off x="1348215" y="1536915"/>
            <a:ext cx="3578846" cy="365760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/>
            <a:r>
              <a:rPr lang="zh-TW" altLang="zh-TW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PART 01 輸入標題</a:t>
            </a:r>
          </a:p>
        </p:txBody>
      </p:sp>
      <p:sp>
        <p:nvSpPr>
          <p:cNvPr id="43" name="矩形 42"/>
          <p:cNvSpPr/>
          <p:nvPr/>
        </p:nvSpPr>
        <p:spPr>
          <a:xfrm>
            <a:off x="1200984" y="2497296"/>
            <a:ext cx="3712007" cy="539353"/>
          </a:xfrm>
          <a:prstGeom prst="rect">
            <a:avLst/>
          </a:prstGeom>
          <a:solidFill>
            <a:srgbClr val="0589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TextBox 64"/>
          <p:cNvSpPr txBox="1"/>
          <p:nvPr/>
        </p:nvSpPr>
        <p:spPr>
          <a:xfrm>
            <a:off x="1348215" y="2617007"/>
            <a:ext cx="3578846" cy="365760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/>
            <a:r>
              <a:rPr lang="zh-TW" altLang="zh-TW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PART 02 輸入標題</a:t>
            </a:r>
          </a:p>
        </p:txBody>
      </p:sp>
      <p:sp>
        <p:nvSpPr>
          <p:cNvPr id="47" name="矩形 46"/>
          <p:cNvSpPr/>
          <p:nvPr/>
        </p:nvSpPr>
        <p:spPr>
          <a:xfrm>
            <a:off x="1161302" y="3511559"/>
            <a:ext cx="3712007" cy="539353"/>
          </a:xfrm>
          <a:prstGeom prst="rect">
            <a:avLst/>
          </a:prstGeom>
          <a:solidFill>
            <a:srgbClr val="CB484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8" name="TextBox 64"/>
          <p:cNvSpPr txBox="1"/>
          <p:nvPr/>
        </p:nvSpPr>
        <p:spPr>
          <a:xfrm>
            <a:off x="1308533" y="3631271"/>
            <a:ext cx="3578846" cy="365760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/>
            <a:r>
              <a:rPr lang="zh-TW" altLang="zh-TW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PART 03 輸入標題</a:t>
            </a:r>
            <a:endParaRPr lang="zh-CN" altLang="en-US" sz="3000" b="1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161302" y="4591652"/>
            <a:ext cx="3712007" cy="539353"/>
          </a:xfrm>
          <a:prstGeom prst="rect">
            <a:avLst/>
          </a:prstGeom>
          <a:solidFill>
            <a:srgbClr val="0589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2" name="TextBox 64"/>
          <p:cNvSpPr txBox="1"/>
          <p:nvPr/>
        </p:nvSpPr>
        <p:spPr>
          <a:xfrm>
            <a:off x="1308533" y="4711364"/>
            <a:ext cx="3578846" cy="365760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/>
            <a:r>
              <a:rPr lang="zh-TW" altLang="zh-TW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PART 04 輸入標題</a:t>
            </a:r>
            <a:endParaRPr lang="zh-CN" altLang="en-US" sz="3000" b="1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Text Placeholder 1">
            <a:extLst>
              <a:ext uri="{FF2B5EF4-FFF2-40B4-BE49-F238E27FC236}">
                <a16:creationId xmlns:a16="http://schemas.microsoft.com/office/drawing/2014/main" id="{3B88C127-0AB5-4809-9ED5-F57FE352F8DB}"/>
              </a:ext>
            </a:extLst>
          </p:cNvPr>
          <p:cNvSpPr txBox="1"/>
          <p:nvPr/>
        </p:nvSpPr>
        <p:spPr>
          <a:xfrm>
            <a:off x="6638400" y="827425"/>
            <a:ext cx="4090611" cy="584590"/>
          </a:xfrm>
          <a:prstGeom prst="rect">
            <a:avLst/>
          </a:prstGeom>
        </p:spPr>
        <p:txBody>
          <a:bodyPr lIns="0" tIns="0" rIns="0" bIns="0">
            <a:normAutofit fontScale="72500" lnSpcReduction="20000"/>
          </a:bodyPr>
          <a:lstStyle/>
          <a:p>
            <a:pPr algn="ctr"/>
            <a:r>
              <a:rPr lang="zh-TW" altLang="zh-TW" sz="6000" b="1">
                <a:solidFill>
                  <a:schemeClr val="bg1"/>
                </a:solidFill>
                <a:latin typeface="Source Han Sans TC"/>
                <a:ea typeface="Source Han Sans TC"/>
                <a:cs typeface="+mn-ea"/>
                <a:sym typeface="+mn-lt"/>
              </a:rPr>
              <a:t>內容</a:t>
            </a:r>
            <a:endParaRPr lang="zh-CN" altLang="en-US" sz="600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035E90E-786D-457A-B50B-470A3EA0A9FF}"/>
              </a:ext>
            </a:extLst>
          </p:cNvPr>
          <p:cNvCxnSpPr/>
          <p:nvPr/>
        </p:nvCxnSpPr>
        <p:spPr>
          <a:xfrm>
            <a:off x="881188" y="6154682"/>
            <a:ext cx="7614630" cy="0"/>
          </a:xfrm>
          <a:prstGeom prst="line">
            <a:avLst/>
          </a:prstGeom>
          <a:ln>
            <a:solidFill>
              <a:srgbClr val="C8A3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282129"/>
      </p:ext>
    </p:extLst>
  </p:cSld>
  <p:clrMapOvr>
    <a:masterClrMapping/>
  </p:clrMapOvr>
  <mc:AlternateContent>
    <mc:Choice xmlns:p15="http://schemas.microsoft.com/office/powerpoint/2012/main" Requires="p15">
      <p:transition advClick="0" advTm="2000" p14:dur="250">
        <p15:prstTrans prst="wind"/>
      </p:transition>
    </mc:Choice>
    <mc:Fallback>
      <p:transition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  <p:bldP spid="18" grpId="0"/>
      <p:bldP spid="43" grpId="0"/>
      <p:bldP spid="44" grpId="0"/>
      <p:bldP spid="47" grpId="0"/>
      <p:bldP spid="48" grpId="0"/>
      <p:bldP spid="51" grpId="0"/>
      <p:bldP spid="5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/>
          <p:cNvGrpSpPr/>
          <p:nvPr/>
        </p:nvGrpSpPr>
        <p:grpSpPr>
          <a:xfrm>
            <a:off x="1442083" y="1825991"/>
            <a:ext cx="9307835" cy="2631131"/>
            <a:chOff x="2591990" y="2251900"/>
            <a:chExt cx="7008021" cy="1981022"/>
          </a:xfrm>
        </p:grpSpPr>
        <p:cxnSp>
          <p:nvCxnSpPr>
            <p:cNvPr id="5" name="MH_Other_1"/>
            <p:cNvCxnSpPr/>
            <p:nvPr>
              <p:custDataLst>
                <p:tags r:id="rId3"/>
              </p:custDataLst>
            </p:nvPr>
          </p:nvCxnSpPr>
          <p:spPr bwMode="auto">
            <a:xfrm>
              <a:off x="2591990" y="3528984"/>
              <a:ext cx="1548000" cy="0"/>
            </a:xfrm>
            <a:prstGeom prst="line">
              <a:avLst/>
            </a:prstGeom>
            <a:solidFill>
              <a:srgbClr val="49ACC1"/>
            </a:solidFill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MH_Other_2"/>
            <p:cNvSpPr/>
            <p:nvPr>
              <p:custDataLst>
                <p:tags r:id="rId4"/>
              </p:custDataLst>
            </p:nvPr>
          </p:nvSpPr>
          <p:spPr>
            <a:xfrm rot="18925946">
              <a:off x="2888058" y="3623914"/>
              <a:ext cx="812010" cy="609008"/>
            </a:xfrm>
            <a:prstGeom prst="notchedRightArrow">
              <a:avLst>
                <a:gd name="adj1" fmla="val 46829"/>
                <a:gd name="adj2" fmla="val 50000"/>
              </a:avLst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TW" altLang="zh-TW">
                  <a:solidFill>
                    <a:schemeClr val="bg1">
                      <a:lumMod val="95000"/>
                    </a:schemeClr>
                  </a:solidFill>
                  <a:latin typeface="Source Han Sans TC"/>
                  <a:ea typeface="Source Han Sans TC"/>
                  <a:cs typeface="+mn-ea"/>
                  <a:sym typeface="+mn-lt"/>
                </a:rPr>
                <a:t>A</a:t>
              </a:r>
              <a:endParaRPr lang="zh-CN" altLang="en-US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MH_SubTitle_1"/>
            <p:cNvSpPr/>
            <p:nvPr>
              <p:custDataLst>
                <p:tags r:id="rId5"/>
              </p:custDataLst>
            </p:nvPr>
          </p:nvSpPr>
          <p:spPr>
            <a:xfrm>
              <a:off x="2591990" y="2251900"/>
              <a:ext cx="1548000" cy="11733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TW" altLang="zh-TW" sz="2800" spc="600">
                  <a:solidFill>
                    <a:schemeClr val="bg1">
                      <a:lumMod val="95000"/>
                    </a:schemeClr>
                  </a:solidFill>
                  <a:latin typeface="Source Han Sans TC"/>
                  <a:ea typeface="Source Han Sans TC"/>
                  <a:cs typeface="+mn-ea"/>
                  <a:sym typeface="+mn-lt"/>
                </a:rPr>
                <a:t>標題</a:t>
              </a:r>
            </a:p>
          </p:txBody>
        </p:sp>
        <p:cxnSp>
          <p:nvCxnSpPr>
            <p:cNvPr id="8" name="MH_Other_3"/>
            <p:cNvCxnSpPr/>
            <p:nvPr>
              <p:custDataLst>
                <p:tags r:id="rId6"/>
              </p:custDataLst>
            </p:nvPr>
          </p:nvCxnSpPr>
          <p:spPr bwMode="auto">
            <a:xfrm>
              <a:off x="5322001" y="3528984"/>
              <a:ext cx="1548000" cy="0"/>
            </a:xfrm>
            <a:prstGeom prst="line">
              <a:avLst/>
            </a:prstGeom>
            <a:solidFill>
              <a:srgbClr val="BAD328"/>
            </a:solidFill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MH_Other_4"/>
            <p:cNvSpPr/>
            <p:nvPr>
              <p:custDataLst>
                <p:tags r:id="rId7"/>
              </p:custDataLst>
            </p:nvPr>
          </p:nvSpPr>
          <p:spPr>
            <a:xfrm rot="18925946">
              <a:off x="5618069" y="3623914"/>
              <a:ext cx="812010" cy="609008"/>
            </a:xfrm>
            <a:prstGeom prst="notchedRightArrow">
              <a:avLst>
                <a:gd name="adj1" fmla="val 46829"/>
                <a:gd name="adj2" fmla="val 50000"/>
              </a:avLst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TW" altLang="zh-TW">
                  <a:solidFill>
                    <a:schemeClr val="bg1">
                      <a:lumMod val="95000"/>
                    </a:schemeClr>
                  </a:solidFill>
                  <a:latin typeface="Source Han Sans TC"/>
                  <a:ea typeface="Source Han Sans TC"/>
                  <a:cs typeface="+mn-ea"/>
                  <a:sym typeface="+mn-lt"/>
                </a:rPr>
                <a:t>B</a:t>
              </a:r>
              <a:endParaRPr lang="zh-CN" altLang="en-US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MH_SubTitle_2"/>
            <p:cNvSpPr/>
            <p:nvPr>
              <p:custDataLst>
                <p:tags r:id="rId8"/>
              </p:custDataLst>
            </p:nvPr>
          </p:nvSpPr>
          <p:spPr>
            <a:xfrm>
              <a:off x="5322001" y="2251900"/>
              <a:ext cx="1548000" cy="11733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TW" altLang="zh-TW" sz="2800" spc="600">
                  <a:solidFill>
                    <a:schemeClr val="bg1">
                      <a:lumMod val="95000"/>
                    </a:schemeClr>
                  </a:solidFill>
                  <a:latin typeface="Source Han Sans TC"/>
                  <a:ea typeface="Source Han Sans TC"/>
                  <a:cs typeface="+mn-ea"/>
                  <a:sym typeface="+mn-lt"/>
                </a:rPr>
                <a:t>標題</a:t>
              </a:r>
            </a:p>
          </p:txBody>
        </p:sp>
        <p:cxnSp>
          <p:nvCxnSpPr>
            <p:cNvPr id="11" name="MH_Other_5"/>
            <p:cNvCxnSpPr/>
            <p:nvPr>
              <p:custDataLst>
                <p:tags r:id="rId9"/>
              </p:custDataLst>
            </p:nvPr>
          </p:nvCxnSpPr>
          <p:spPr bwMode="auto">
            <a:xfrm>
              <a:off x="8052011" y="3528984"/>
              <a:ext cx="1548000" cy="0"/>
            </a:xfrm>
            <a:prstGeom prst="line">
              <a:avLst/>
            </a:prstGeom>
            <a:solidFill>
              <a:srgbClr val="40C2A2"/>
            </a:solidFill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MH_Other_6"/>
            <p:cNvSpPr/>
            <p:nvPr>
              <p:custDataLst>
                <p:tags r:id="rId10"/>
              </p:custDataLst>
            </p:nvPr>
          </p:nvSpPr>
          <p:spPr>
            <a:xfrm rot="18925946">
              <a:off x="8348079" y="3623914"/>
              <a:ext cx="812010" cy="609008"/>
            </a:xfrm>
            <a:prstGeom prst="notchedRightArrow">
              <a:avLst>
                <a:gd name="adj1" fmla="val 46829"/>
                <a:gd name="adj2" fmla="val 50000"/>
              </a:avLst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TW" altLang="zh-TW">
                  <a:solidFill>
                    <a:schemeClr val="bg1">
                      <a:lumMod val="95000"/>
                    </a:schemeClr>
                  </a:solidFill>
                  <a:latin typeface="Source Han Sans TC"/>
                  <a:ea typeface="Source Han Sans TC"/>
                  <a:cs typeface="+mn-ea"/>
                  <a:sym typeface="+mn-lt"/>
                </a:rPr>
                <a:t>C</a:t>
              </a:r>
              <a:endParaRPr lang="zh-CN" altLang="en-US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MH_SubTitle_3"/>
            <p:cNvSpPr/>
            <p:nvPr>
              <p:custDataLst>
                <p:tags r:id="rId11"/>
              </p:custDataLst>
            </p:nvPr>
          </p:nvSpPr>
          <p:spPr>
            <a:xfrm>
              <a:off x="8052011" y="2251900"/>
              <a:ext cx="1548000" cy="117333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TW" altLang="zh-TW" sz="2800" spc="600">
                  <a:solidFill>
                    <a:schemeClr val="bg1">
                      <a:lumMod val="95000"/>
                    </a:schemeClr>
                  </a:solidFill>
                  <a:latin typeface="Source Han Sans TC"/>
                  <a:ea typeface="Source Han Sans TC"/>
                  <a:cs typeface="+mn-ea"/>
                  <a:sym typeface="+mn-lt"/>
                </a:rPr>
                <a:t>標題</a:t>
              </a:r>
            </a:p>
          </p:txBody>
        </p:sp>
      </p:grpSp>
      <p:sp>
        <p:nvSpPr>
          <p:cNvPr id="15" name="išľíďè">
            <a:extLst>
              <a:ext uri="{FF2B5EF4-FFF2-40B4-BE49-F238E27FC236}">
                <a16:creationId xmlns:a16="http://schemas.microsoft.com/office/drawing/2014/main" id="{E799DC39-2247-4223-96A5-BAEBE64A8E28}"/>
              </a:ext>
            </a:extLst>
          </p:cNvPr>
          <p:cNvSpPr/>
          <p:nvPr/>
        </p:nvSpPr>
        <p:spPr bwMode="auto">
          <a:xfrm>
            <a:off x="881903" y="5203494"/>
            <a:ext cx="253664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8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輸入替換內容slidesdocs.com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iSlíďè">
            <a:extLst>
              <a:ext uri="{FF2B5EF4-FFF2-40B4-BE49-F238E27FC236}">
                <a16:creationId xmlns:a16="http://schemas.microsoft.com/office/drawing/2014/main" id="{19FEDE98-C806-4D73-8DC6-DB83FAFA21B4}"/>
              </a:ext>
            </a:extLst>
          </p:cNvPr>
          <p:cNvSpPr txBox="1"/>
          <p:nvPr/>
        </p:nvSpPr>
        <p:spPr bwMode="auto">
          <a:xfrm>
            <a:off x="1322994" y="4869122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sp>
        <p:nvSpPr>
          <p:cNvPr id="17" name="išľíďè">
            <a:extLst>
              <a:ext uri="{FF2B5EF4-FFF2-40B4-BE49-F238E27FC236}">
                <a16:creationId xmlns:a16="http://schemas.microsoft.com/office/drawing/2014/main" id="{1DC1B531-20A9-4CB4-9629-9A698B3A8CE4}"/>
              </a:ext>
            </a:extLst>
          </p:cNvPr>
          <p:cNvSpPr/>
          <p:nvPr/>
        </p:nvSpPr>
        <p:spPr bwMode="auto">
          <a:xfrm>
            <a:off x="4319813" y="5203494"/>
            <a:ext cx="253664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8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輸入替換內容slidesdocs.com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iSlíďè">
            <a:extLst>
              <a:ext uri="{FF2B5EF4-FFF2-40B4-BE49-F238E27FC236}">
                <a16:creationId xmlns:a16="http://schemas.microsoft.com/office/drawing/2014/main" id="{4365137F-D67A-47D7-B4E6-6B809DD800C1}"/>
              </a:ext>
            </a:extLst>
          </p:cNvPr>
          <p:cNvSpPr txBox="1"/>
          <p:nvPr/>
        </p:nvSpPr>
        <p:spPr bwMode="auto">
          <a:xfrm>
            <a:off x="4760905" y="4869122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sp>
        <p:nvSpPr>
          <p:cNvPr id="19" name="išľíďè">
            <a:extLst>
              <a:ext uri="{FF2B5EF4-FFF2-40B4-BE49-F238E27FC236}">
                <a16:creationId xmlns:a16="http://schemas.microsoft.com/office/drawing/2014/main" id="{003AA6C7-9802-4C75-89B0-CC2ABB9ADE81}"/>
              </a:ext>
            </a:extLst>
          </p:cNvPr>
          <p:cNvSpPr/>
          <p:nvPr/>
        </p:nvSpPr>
        <p:spPr bwMode="auto">
          <a:xfrm>
            <a:off x="7757723" y="5203494"/>
            <a:ext cx="253664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8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輸入替換內容slidesdocs.com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iSlíďè">
            <a:extLst>
              <a:ext uri="{FF2B5EF4-FFF2-40B4-BE49-F238E27FC236}">
                <a16:creationId xmlns:a16="http://schemas.microsoft.com/office/drawing/2014/main" id="{3F8014C6-645D-41D6-AF24-F14D1129A6F5}"/>
              </a:ext>
            </a:extLst>
          </p:cNvPr>
          <p:cNvSpPr txBox="1"/>
          <p:nvPr/>
        </p:nvSpPr>
        <p:spPr bwMode="auto">
          <a:xfrm>
            <a:off x="8198814" y="4869122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</p:spTree>
    <p:extLst>
      <p:ext uri="{BB962C8B-B14F-4D97-AF65-F5344CB8AC3E}">
        <p14:creationId xmlns:p14="http://schemas.microsoft.com/office/powerpoint/2010/main" val="50489794"/>
      </p:ext>
    </p:extLst>
  </p:cSld>
  <p:clrMapOvr>
    <a:masterClrMapping/>
  </p:clrMapOvr>
  <mc:AlternateContent>
    <mc:Choice xmlns:p14="http://schemas.microsoft.com/office/powerpoint/2010/main" Requires="p14">
      <p:transition spd="slow" advClick="0" advTm="2000" p14:dur="1600">
        <p14:prism isInverted="1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4" name="išľíďè">
            <a:extLst>
              <a:ext uri="{FF2B5EF4-FFF2-40B4-BE49-F238E27FC236}">
                <a16:creationId xmlns:a16="http://schemas.microsoft.com/office/drawing/2014/main" id="{E19DD662-35AC-4502-9FCF-4BB5183806E9}"/>
              </a:ext>
            </a:extLst>
          </p:cNvPr>
          <p:cNvSpPr/>
          <p:nvPr/>
        </p:nvSpPr>
        <p:spPr bwMode="auto">
          <a:xfrm>
            <a:off x="743536" y="2037391"/>
            <a:ext cx="253664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8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輸入替換內容slidesdocs.com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iSlíďè">
            <a:extLst>
              <a:ext uri="{FF2B5EF4-FFF2-40B4-BE49-F238E27FC236}">
                <a16:creationId xmlns:a16="http://schemas.microsoft.com/office/drawing/2014/main" id="{A11DF842-D70F-42F5-A01C-7E35CB791F19}"/>
              </a:ext>
            </a:extLst>
          </p:cNvPr>
          <p:cNvSpPr txBox="1"/>
          <p:nvPr/>
        </p:nvSpPr>
        <p:spPr bwMode="auto">
          <a:xfrm>
            <a:off x="1184627" y="1703019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sp>
        <p:nvSpPr>
          <p:cNvPr id="36" name="išľíďè">
            <a:extLst>
              <a:ext uri="{FF2B5EF4-FFF2-40B4-BE49-F238E27FC236}">
                <a16:creationId xmlns:a16="http://schemas.microsoft.com/office/drawing/2014/main" id="{24F28471-6699-4FA3-92EE-7610BA8ED309}"/>
              </a:ext>
            </a:extLst>
          </p:cNvPr>
          <p:cNvSpPr/>
          <p:nvPr/>
        </p:nvSpPr>
        <p:spPr bwMode="auto">
          <a:xfrm>
            <a:off x="9049003" y="2151404"/>
            <a:ext cx="253664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8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輸入替換內容slidesdocs.com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iSlíďè">
            <a:extLst>
              <a:ext uri="{FF2B5EF4-FFF2-40B4-BE49-F238E27FC236}">
                <a16:creationId xmlns:a16="http://schemas.microsoft.com/office/drawing/2014/main" id="{1E2E6130-CE6D-407C-A77A-A65FD0125715}"/>
              </a:ext>
            </a:extLst>
          </p:cNvPr>
          <p:cNvSpPr txBox="1"/>
          <p:nvPr/>
        </p:nvSpPr>
        <p:spPr bwMode="auto">
          <a:xfrm>
            <a:off x="9490094" y="1817031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sp>
        <p:nvSpPr>
          <p:cNvPr id="38" name="išľíďè">
            <a:extLst>
              <a:ext uri="{FF2B5EF4-FFF2-40B4-BE49-F238E27FC236}">
                <a16:creationId xmlns:a16="http://schemas.microsoft.com/office/drawing/2014/main" id="{BE9FB5A2-A48C-4D42-A83F-81CE70179E85}"/>
              </a:ext>
            </a:extLst>
          </p:cNvPr>
          <p:cNvSpPr/>
          <p:nvPr/>
        </p:nvSpPr>
        <p:spPr bwMode="auto">
          <a:xfrm>
            <a:off x="795210" y="4508437"/>
            <a:ext cx="253664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8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輸入替換內容slidesdocs.com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iSlíďè">
            <a:extLst>
              <a:ext uri="{FF2B5EF4-FFF2-40B4-BE49-F238E27FC236}">
                <a16:creationId xmlns:a16="http://schemas.microsoft.com/office/drawing/2014/main" id="{DF0B54BC-6A4A-424E-A406-7D6F06F1F362}"/>
              </a:ext>
            </a:extLst>
          </p:cNvPr>
          <p:cNvSpPr txBox="1"/>
          <p:nvPr/>
        </p:nvSpPr>
        <p:spPr bwMode="auto">
          <a:xfrm>
            <a:off x="1236301" y="4174063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sp>
        <p:nvSpPr>
          <p:cNvPr id="40" name="išľíďè">
            <a:extLst>
              <a:ext uri="{FF2B5EF4-FFF2-40B4-BE49-F238E27FC236}">
                <a16:creationId xmlns:a16="http://schemas.microsoft.com/office/drawing/2014/main" id="{FD1394AC-F808-448C-A5A0-1E6DB5959279}"/>
              </a:ext>
            </a:extLst>
          </p:cNvPr>
          <p:cNvSpPr/>
          <p:nvPr/>
        </p:nvSpPr>
        <p:spPr bwMode="auto">
          <a:xfrm>
            <a:off x="9049003" y="4508437"/>
            <a:ext cx="253664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8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輸入替換內容slidesdocs.com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iSlíďè">
            <a:extLst>
              <a:ext uri="{FF2B5EF4-FFF2-40B4-BE49-F238E27FC236}">
                <a16:creationId xmlns:a16="http://schemas.microsoft.com/office/drawing/2014/main" id="{603CDD6C-A49A-4653-A8D4-8E883A2DFEED}"/>
              </a:ext>
            </a:extLst>
          </p:cNvPr>
          <p:cNvSpPr txBox="1"/>
          <p:nvPr/>
        </p:nvSpPr>
        <p:spPr bwMode="auto">
          <a:xfrm>
            <a:off x="9490094" y="4174063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D40F9F07-4A5E-4231-AAA9-E4515EE300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5761947"/>
              </p:ext>
            </p:extLst>
          </p:nvPr>
        </p:nvGraphicFramePr>
        <p:xfrm>
          <a:off x="3532414" y="1149522"/>
          <a:ext cx="5495548" cy="4558956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  <p:extLst>
      <p:ext uri="{BB962C8B-B14F-4D97-AF65-F5344CB8AC3E}">
        <p14:creationId xmlns:p14="http://schemas.microsoft.com/office/powerpoint/2010/main" val="626969654"/>
      </p:ext>
    </p:extLst>
  </p:cSld>
  <p:clrMapOvr>
    <a:masterClrMapping/>
  </p:clrMapOvr>
  <mc:AlternateContent>
    <mc:Choice xmlns:p14="http://schemas.microsoft.com/office/powerpoint/2010/main" Requires="p14">
      <p:transition spd="slow" advClick="0" advTm="2000" p14:dur="1600">
        <p14:prism isInverted="1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12f1ddf5-daff-4890-8673-b03081a33126"/>
          <p:cNvGrpSpPr>
            <a:grpSpLocks noChangeAspect="1"/>
          </p:cNvGrpSpPr>
          <p:nvPr/>
        </p:nvGrpSpPr>
        <p:grpSpPr>
          <a:xfrm>
            <a:off x="1787143" y="2141431"/>
            <a:ext cx="8617716" cy="1371600"/>
            <a:chOff x="1787142" y="2814989"/>
            <a:chExt cx="8617716" cy="1371600"/>
          </a:xfrm>
        </p:grpSpPr>
        <p:sp>
          <p:nvSpPr>
            <p:cNvPr id="7" name="îṣļîḑé-Rectangle: Rounded Corners 5"/>
            <p:cNvSpPr/>
            <p:nvPr/>
          </p:nvSpPr>
          <p:spPr>
            <a:xfrm>
              <a:off x="1787142" y="2814989"/>
              <a:ext cx="1371600" cy="13716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1005840" anchor="b">
              <a:normAutofit/>
            </a:bodyPr>
            <a:lstStyle/>
            <a:p>
              <a:pPr algn="ctr"/>
              <a:r>
                <a:rPr lang="zh-TW" altLang="zh-TW" sz="1200">
                  <a:solidFill>
                    <a:schemeClr val="bg1">
                      <a:lumMod val="95000"/>
                    </a:schemeClr>
                  </a:solidFill>
                  <a:latin typeface="Source Han Sans TC"/>
                  <a:ea typeface="Source Han Sans TC"/>
                  <a:cs typeface="+mn-ea"/>
                  <a:sym typeface="+mn-lt"/>
                </a:rPr>
                <a:t>標題</a:t>
              </a:r>
            </a:p>
          </p:txBody>
        </p:sp>
        <p:sp>
          <p:nvSpPr>
            <p:cNvPr id="8" name="îṣļîḑé-Rectangle: Rounded Corners 6"/>
            <p:cNvSpPr/>
            <p:nvPr/>
          </p:nvSpPr>
          <p:spPr>
            <a:xfrm>
              <a:off x="3236365" y="2814989"/>
              <a:ext cx="1371600" cy="13716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1005840" anchor="b">
              <a:normAutofit/>
            </a:bodyPr>
            <a:lstStyle/>
            <a:p>
              <a:pPr algn="ctr"/>
              <a:r>
                <a:rPr lang="zh-TW" altLang="zh-TW" sz="1200">
                  <a:solidFill>
                    <a:schemeClr val="bg1">
                      <a:lumMod val="95000"/>
                    </a:schemeClr>
                  </a:solidFill>
                  <a:latin typeface="Source Han Sans TC"/>
                  <a:ea typeface="Source Han Sans TC"/>
                  <a:cs typeface="+mn-ea"/>
                  <a:sym typeface="+mn-lt"/>
                </a:rPr>
                <a:t>標題</a:t>
              </a:r>
            </a:p>
          </p:txBody>
        </p:sp>
        <p:sp>
          <p:nvSpPr>
            <p:cNvPr id="9" name="îṣļîḑé-Rectangle: Rounded Corners 7"/>
            <p:cNvSpPr/>
            <p:nvPr/>
          </p:nvSpPr>
          <p:spPr>
            <a:xfrm>
              <a:off x="4685588" y="2814989"/>
              <a:ext cx="1371600" cy="13716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1005840" anchor="b">
              <a:normAutofit/>
            </a:bodyPr>
            <a:lstStyle/>
            <a:p>
              <a:pPr algn="ctr"/>
              <a:r>
                <a:rPr lang="zh-TW" altLang="zh-TW" sz="1200">
                  <a:solidFill>
                    <a:schemeClr val="bg1">
                      <a:lumMod val="95000"/>
                    </a:schemeClr>
                  </a:solidFill>
                  <a:latin typeface="Source Han Sans TC"/>
                  <a:ea typeface="Source Han Sans TC"/>
                  <a:cs typeface="+mn-ea"/>
                  <a:sym typeface="+mn-lt"/>
                </a:rPr>
                <a:t>標題</a:t>
              </a:r>
            </a:p>
          </p:txBody>
        </p:sp>
        <p:sp>
          <p:nvSpPr>
            <p:cNvPr id="10" name="îṣļîḑé-Rectangle: Rounded Corners 8"/>
            <p:cNvSpPr/>
            <p:nvPr/>
          </p:nvSpPr>
          <p:spPr>
            <a:xfrm>
              <a:off x="6134811" y="2814989"/>
              <a:ext cx="1371600" cy="13716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1005840" anchor="b">
              <a:normAutofit/>
            </a:bodyPr>
            <a:lstStyle/>
            <a:p>
              <a:pPr algn="ctr"/>
              <a:r>
                <a:rPr lang="zh-TW" altLang="zh-TW" sz="1200">
                  <a:solidFill>
                    <a:schemeClr val="bg1">
                      <a:lumMod val="95000"/>
                    </a:schemeClr>
                  </a:solidFill>
                  <a:latin typeface="Source Han Sans TC"/>
                  <a:ea typeface="Source Han Sans TC"/>
                  <a:cs typeface="+mn-ea"/>
                  <a:sym typeface="+mn-lt"/>
                </a:rPr>
                <a:t>標題</a:t>
              </a:r>
            </a:p>
          </p:txBody>
        </p:sp>
        <p:sp>
          <p:nvSpPr>
            <p:cNvPr id="11" name="îṣļîḑé-Rectangle: Rounded Corners 9"/>
            <p:cNvSpPr/>
            <p:nvPr/>
          </p:nvSpPr>
          <p:spPr>
            <a:xfrm>
              <a:off x="7584034" y="2814989"/>
              <a:ext cx="1371600" cy="137160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1005840" anchor="b">
              <a:normAutofit/>
            </a:bodyPr>
            <a:lstStyle/>
            <a:p>
              <a:pPr algn="ctr"/>
              <a:r>
                <a:rPr lang="zh-TW" altLang="zh-TW" sz="1200">
                  <a:solidFill>
                    <a:schemeClr val="bg1">
                      <a:lumMod val="95000"/>
                    </a:schemeClr>
                  </a:solidFill>
                  <a:latin typeface="Source Han Sans TC"/>
                  <a:ea typeface="Source Han Sans TC"/>
                  <a:cs typeface="+mn-ea"/>
                  <a:sym typeface="+mn-lt"/>
                </a:rPr>
                <a:t>標題</a:t>
              </a:r>
            </a:p>
          </p:txBody>
        </p:sp>
        <p:sp>
          <p:nvSpPr>
            <p:cNvPr id="12" name="îṣļîḑé-Rectangle: Rounded Corners 10"/>
            <p:cNvSpPr/>
            <p:nvPr/>
          </p:nvSpPr>
          <p:spPr>
            <a:xfrm>
              <a:off x="9033258" y="2814989"/>
              <a:ext cx="1371600" cy="137160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1005840" anchor="b">
              <a:normAutofit/>
            </a:bodyPr>
            <a:lstStyle/>
            <a:p>
              <a:pPr algn="ctr"/>
              <a:r>
                <a:rPr lang="zh-TW" altLang="zh-TW" sz="1200">
                  <a:solidFill>
                    <a:schemeClr val="bg1">
                      <a:lumMod val="95000"/>
                    </a:schemeClr>
                  </a:solidFill>
                  <a:latin typeface="Source Han Sans TC"/>
                  <a:ea typeface="Source Han Sans TC"/>
                  <a:cs typeface="+mn-ea"/>
                  <a:sym typeface="+mn-lt"/>
                </a:rPr>
                <a:t>標題</a:t>
              </a:r>
            </a:p>
          </p:txBody>
        </p:sp>
        <p:sp>
          <p:nvSpPr>
            <p:cNvPr id="15" name="îṣļîḑé-Freeform: Shape 14"/>
            <p:cNvSpPr>
              <a:spLocks noChangeAspect="1"/>
            </p:cNvSpPr>
            <p:nvPr/>
          </p:nvSpPr>
          <p:spPr bwMode="auto">
            <a:xfrm>
              <a:off x="8064336" y="3269739"/>
              <a:ext cx="315908" cy="381053"/>
            </a:xfrm>
            <a:custGeom>
              <a:gdLst>
                <a:gd name="connsiteX0" fmla="*/ 97409 w 421152"/>
                <a:gd name="connsiteY0" fmla="*/ 433798 h 508000"/>
                <a:gd name="connsiteX1" fmla="*/ 80219 w 421152"/>
                <a:gd name="connsiteY1" fmla="*/ 450922 h 508000"/>
                <a:gd name="connsiteX2" fmla="*/ 97409 w 421152"/>
                <a:gd name="connsiteY2" fmla="*/ 465191 h 508000"/>
                <a:gd name="connsiteX3" fmla="*/ 312283 w 421152"/>
                <a:gd name="connsiteY3" fmla="*/ 465191 h 508000"/>
                <a:gd name="connsiteX4" fmla="*/ 326608 w 421152"/>
                <a:gd name="connsiteY4" fmla="*/ 450922 h 508000"/>
                <a:gd name="connsiteX5" fmla="*/ 312283 w 421152"/>
                <a:gd name="connsiteY5" fmla="*/ 433798 h 508000"/>
                <a:gd name="connsiteX6" fmla="*/ 97409 w 421152"/>
                <a:gd name="connsiteY6" fmla="*/ 433798 h 508000"/>
                <a:gd name="connsiteX7" fmla="*/ 51570 w 421152"/>
                <a:gd name="connsiteY7" fmla="*/ 333910 h 508000"/>
                <a:gd name="connsiteX8" fmla="*/ 25785 w 421152"/>
                <a:gd name="connsiteY8" fmla="*/ 362450 h 508000"/>
                <a:gd name="connsiteX9" fmla="*/ 25785 w 421152"/>
                <a:gd name="connsiteY9" fmla="*/ 419528 h 508000"/>
                <a:gd name="connsiteX10" fmla="*/ 42975 w 421152"/>
                <a:gd name="connsiteY10" fmla="*/ 419528 h 508000"/>
                <a:gd name="connsiteX11" fmla="*/ 42975 w 421152"/>
                <a:gd name="connsiteY11" fmla="*/ 396697 h 508000"/>
                <a:gd name="connsiteX12" fmla="*/ 68760 w 421152"/>
                <a:gd name="connsiteY12" fmla="*/ 371011 h 508000"/>
                <a:gd name="connsiteX13" fmla="*/ 352393 w 421152"/>
                <a:gd name="connsiteY13" fmla="*/ 371011 h 508000"/>
                <a:gd name="connsiteX14" fmla="*/ 375312 w 421152"/>
                <a:gd name="connsiteY14" fmla="*/ 396697 h 508000"/>
                <a:gd name="connsiteX15" fmla="*/ 375312 w 421152"/>
                <a:gd name="connsiteY15" fmla="*/ 419528 h 508000"/>
                <a:gd name="connsiteX16" fmla="*/ 383907 w 421152"/>
                <a:gd name="connsiteY16" fmla="*/ 419528 h 508000"/>
                <a:gd name="connsiteX17" fmla="*/ 395367 w 421152"/>
                <a:gd name="connsiteY17" fmla="*/ 388135 h 508000"/>
                <a:gd name="connsiteX18" fmla="*/ 395367 w 421152"/>
                <a:gd name="connsiteY18" fmla="*/ 362450 h 508000"/>
                <a:gd name="connsiteX19" fmla="*/ 369582 w 421152"/>
                <a:gd name="connsiteY19" fmla="*/ 333910 h 508000"/>
                <a:gd name="connsiteX20" fmla="*/ 51570 w 421152"/>
                <a:gd name="connsiteY20" fmla="*/ 333910 h 508000"/>
                <a:gd name="connsiteX21" fmla="*/ 108332 w 421152"/>
                <a:gd name="connsiteY21" fmla="*/ 133246 h 508000"/>
                <a:gd name="connsiteX22" fmla="*/ 323527 w 421152"/>
                <a:gd name="connsiteY22" fmla="*/ 133246 h 508000"/>
                <a:gd name="connsiteX23" fmla="*/ 337873 w 421152"/>
                <a:gd name="connsiteY23" fmla="*/ 147523 h 508000"/>
                <a:gd name="connsiteX24" fmla="*/ 323527 w 421152"/>
                <a:gd name="connsiteY24" fmla="*/ 161799 h 508000"/>
                <a:gd name="connsiteX25" fmla="*/ 108332 w 421152"/>
                <a:gd name="connsiteY25" fmla="*/ 161799 h 508000"/>
                <a:gd name="connsiteX26" fmla="*/ 93986 w 421152"/>
                <a:gd name="connsiteY26" fmla="*/ 147523 h 508000"/>
                <a:gd name="connsiteX27" fmla="*/ 108332 w 421152"/>
                <a:gd name="connsiteY27" fmla="*/ 133246 h 508000"/>
                <a:gd name="connsiteX28" fmla="*/ 68760 w 421152"/>
                <a:gd name="connsiteY28" fmla="*/ 79910 h 508000"/>
                <a:gd name="connsiteX29" fmla="*/ 40110 w 421152"/>
                <a:gd name="connsiteY29" fmla="*/ 108450 h 508000"/>
                <a:gd name="connsiteX30" fmla="*/ 40110 w 421152"/>
                <a:gd name="connsiteY30" fmla="*/ 205483 h 508000"/>
                <a:gd name="connsiteX31" fmla="*/ 68760 w 421152"/>
                <a:gd name="connsiteY31" fmla="*/ 236877 h 508000"/>
                <a:gd name="connsiteX32" fmla="*/ 346663 w 421152"/>
                <a:gd name="connsiteY32" fmla="*/ 236877 h 508000"/>
                <a:gd name="connsiteX33" fmla="*/ 378177 w 421152"/>
                <a:gd name="connsiteY33" fmla="*/ 205483 h 508000"/>
                <a:gd name="connsiteX34" fmla="*/ 378177 w 421152"/>
                <a:gd name="connsiteY34" fmla="*/ 108450 h 508000"/>
                <a:gd name="connsiteX35" fmla="*/ 346663 w 421152"/>
                <a:gd name="connsiteY35" fmla="*/ 79910 h 508000"/>
                <a:gd name="connsiteX36" fmla="*/ 68760 w 421152"/>
                <a:gd name="connsiteY36" fmla="*/ 79910 h 508000"/>
                <a:gd name="connsiteX37" fmla="*/ 83084 w 421152"/>
                <a:gd name="connsiteY37" fmla="*/ 0 h 508000"/>
                <a:gd name="connsiteX38" fmla="*/ 332338 w 421152"/>
                <a:gd name="connsiteY38" fmla="*/ 0 h 508000"/>
                <a:gd name="connsiteX39" fmla="*/ 386772 w 421152"/>
                <a:gd name="connsiteY39" fmla="*/ 19978 h 508000"/>
                <a:gd name="connsiteX40" fmla="*/ 398232 w 421152"/>
                <a:gd name="connsiteY40" fmla="*/ 28540 h 508000"/>
                <a:gd name="connsiteX41" fmla="*/ 421152 w 421152"/>
                <a:gd name="connsiteY41" fmla="*/ 77056 h 508000"/>
                <a:gd name="connsiteX42" fmla="*/ 421152 w 421152"/>
                <a:gd name="connsiteY42" fmla="*/ 413820 h 508000"/>
                <a:gd name="connsiteX43" fmla="*/ 398232 w 421152"/>
                <a:gd name="connsiteY43" fmla="*/ 442360 h 508000"/>
                <a:gd name="connsiteX44" fmla="*/ 375312 w 421152"/>
                <a:gd name="connsiteY44" fmla="*/ 442360 h 508000"/>
                <a:gd name="connsiteX45" fmla="*/ 375312 w 421152"/>
                <a:gd name="connsiteY45" fmla="*/ 476607 h 508000"/>
                <a:gd name="connsiteX46" fmla="*/ 343798 w 421152"/>
                <a:gd name="connsiteY46" fmla="*/ 508000 h 508000"/>
                <a:gd name="connsiteX47" fmla="*/ 71625 w 421152"/>
                <a:gd name="connsiteY47" fmla="*/ 508000 h 508000"/>
                <a:gd name="connsiteX48" fmla="*/ 42975 w 421152"/>
                <a:gd name="connsiteY48" fmla="*/ 476607 h 508000"/>
                <a:gd name="connsiteX49" fmla="*/ 42975 w 421152"/>
                <a:gd name="connsiteY49" fmla="*/ 442360 h 508000"/>
                <a:gd name="connsiteX50" fmla="*/ 20055 w 421152"/>
                <a:gd name="connsiteY50" fmla="*/ 442360 h 508000"/>
                <a:gd name="connsiteX51" fmla="*/ 0 w 421152"/>
                <a:gd name="connsiteY51" fmla="*/ 413820 h 508000"/>
                <a:gd name="connsiteX52" fmla="*/ 0 w 421152"/>
                <a:gd name="connsiteY52" fmla="*/ 77056 h 508000"/>
                <a:gd name="connsiteX53" fmla="*/ 22920 w 421152"/>
                <a:gd name="connsiteY53" fmla="*/ 25686 h 508000"/>
                <a:gd name="connsiteX54" fmla="*/ 28650 w 421152"/>
                <a:gd name="connsiteY54" fmla="*/ 19978 h 508000"/>
                <a:gd name="connsiteX55" fmla="*/ 83084 w 421152"/>
                <a:gd name="connsiteY55" fmla="*/ 0 h 5080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421152" h="508000">
                  <a:moveTo>
                    <a:pt x="97409" y="433798"/>
                  </a:moveTo>
                  <a:cubicBezTo>
                    <a:pt x="88814" y="433798"/>
                    <a:pt x="80219" y="442360"/>
                    <a:pt x="80219" y="450922"/>
                  </a:cubicBezTo>
                  <a:cubicBezTo>
                    <a:pt x="80219" y="459483"/>
                    <a:pt x="88814" y="465191"/>
                    <a:pt x="97409" y="465191"/>
                  </a:cubicBezTo>
                  <a:cubicBezTo>
                    <a:pt x="97409" y="465191"/>
                    <a:pt x="97409" y="465191"/>
                    <a:pt x="312283" y="465191"/>
                  </a:cubicBezTo>
                  <a:cubicBezTo>
                    <a:pt x="320878" y="465191"/>
                    <a:pt x="326608" y="459483"/>
                    <a:pt x="326608" y="450922"/>
                  </a:cubicBezTo>
                  <a:cubicBezTo>
                    <a:pt x="326608" y="442360"/>
                    <a:pt x="320878" y="433798"/>
                    <a:pt x="312283" y="433798"/>
                  </a:cubicBezTo>
                  <a:cubicBezTo>
                    <a:pt x="312283" y="433798"/>
                    <a:pt x="312283" y="433798"/>
                    <a:pt x="97409" y="433798"/>
                  </a:cubicBezTo>
                  <a:close/>
                  <a:moveTo>
                    <a:pt x="51570" y="333910"/>
                  </a:moveTo>
                  <a:cubicBezTo>
                    <a:pt x="37245" y="333910"/>
                    <a:pt x="25785" y="348180"/>
                    <a:pt x="25785" y="362450"/>
                  </a:cubicBezTo>
                  <a:cubicBezTo>
                    <a:pt x="25785" y="362450"/>
                    <a:pt x="25785" y="362450"/>
                    <a:pt x="25785" y="419528"/>
                  </a:cubicBezTo>
                  <a:cubicBezTo>
                    <a:pt x="25785" y="419528"/>
                    <a:pt x="25785" y="419528"/>
                    <a:pt x="42975" y="419528"/>
                  </a:cubicBezTo>
                  <a:cubicBezTo>
                    <a:pt x="42975" y="419528"/>
                    <a:pt x="42975" y="419528"/>
                    <a:pt x="42975" y="396697"/>
                  </a:cubicBezTo>
                  <a:cubicBezTo>
                    <a:pt x="42975" y="382427"/>
                    <a:pt x="54435" y="371011"/>
                    <a:pt x="68760" y="371011"/>
                  </a:cubicBezTo>
                  <a:cubicBezTo>
                    <a:pt x="68760" y="371011"/>
                    <a:pt x="68760" y="371011"/>
                    <a:pt x="352393" y="371011"/>
                  </a:cubicBezTo>
                  <a:cubicBezTo>
                    <a:pt x="363852" y="371011"/>
                    <a:pt x="375312" y="382427"/>
                    <a:pt x="375312" y="396697"/>
                  </a:cubicBezTo>
                  <a:cubicBezTo>
                    <a:pt x="375312" y="396697"/>
                    <a:pt x="375312" y="396697"/>
                    <a:pt x="375312" y="419528"/>
                  </a:cubicBezTo>
                  <a:cubicBezTo>
                    <a:pt x="375312" y="419528"/>
                    <a:pt x="375312" y="419528"/>
                    <a:pt x="383907" y="419528"/>
                  </a:cubicBezTo>
                  <a:cubicBezTo>
                    <a:pt x="389637" y="419528"/>
                    <a:pt x="395367" y="405259"/>
                    <a:pt x="395367" y="388135"/>
                  </a:cubicBezTo>
                  <a:lnTo>
                    <a:pt x="395367" y="362450"/>
                  </a:lnTo>
                  <a:cubicBezTo>
                    <a:pt x="395367" y="348180"/>
                    <a:pt x="383907" y="333910"/>
                    <a:pt x="369582" y="333910"/>
                  </a:cubicBezTo>
                  <a:cubicBezTo>
                    <a:pt x="369582" y="333910"/>
                    <a:pt x="369582" y="333910"/>
                    <a:pt x="51570" y="333910"/>
                  </a:cubicBezTo>
                  <a:close/>
                  <a:moveTo>
                    <a:pt x="108332" y="133246"/>
                  </a:moveTo>
                  <a:cubicBezTo>
                    <a:pt x="108332" y="133246"/>
                    <a:pt x="108332" y="133246"/>
                    <a:pt x="323527" y="133246"/>
                  </a:cubicBezTo>
                  <a:cubicBezTo>
                    <a:pt x="332135" y="133246"/>
                    <a:pt x="337873" y="138957"/>
                    <a:pt x="337873" y="147523"/>
                  </a:cubicBezTo>
                  <a:cubicBezTo>
                    <a:pt x="337873" y="156089"/>
                    <a:pt x="332135" y="161799"/>
                    <a:pt x="323527" y="161799"/>
                  </a:cubicBezTo>
                  <a:cubicBezTo>
                    <a:pt x="323527" y="161799"/>
                    <a:pt x="323527" y="161799"/>
                    <a:pt x="108332" y="161799"/>
                  </a:cubicBezTo>
                  <a:cubicBezTo>
                    <a:pt x="99725" y="161799"/>
                    <a:pt x="93986" y="156089"/>
                    <a:pt x="93986" y="147523"/>
                  </a:cubicBezTo>
                  <a:cubicBezTo>
                    <a:pt x="93986" y="138957"/>
                    <a:pt x="99725" y="133246"/>
                    <a:pt x="108332" y="133246"/>
                  </a:cubicBezTo>
                  <a:close/>
                  <a:moveTo>
                    <a:pt x="68760" y="79910"/>
                  </a:moveTo>
                  <a:cubicBezTo>
                    <a:pt x="51570" y="79910"/>
                    <a:pt x="40110" y="91326"/>
                    <a:pt x="40110" y="108450"/>
                  </a:cubicBezTo>
                  <a:lnTo>
                    <a:pt x="40110" y="205483"/>
                  </a:lnTo>
                  <a:cubicBezTo>
                    <a:pt x="40110" y="222607"/>
                    <a:pt x="51570" y="236877"/>
                    <a:pt x="68760" y="236877"/>
                  </a:cubicBezTo>
                  <a:cubicBezTo>
                    <a:pt x="68760" y="236877"/>
                    <a:pt x="68760" y="236877"/>
                    <a:pt x="346663" y="236877"/>
                  </a:cubicBezTo>
                  <a:cubicBezTo>
                    <a:pt x="363852" y="236877"/>
                    <a:pt x="378177" y="222607"/>
                    <a:pt x="378177" y="205483"/>
                  </a:cubicBezTo>
                  <a:cubicBezTo>
                    <a:pt x="378177" y="205483"/>
                    <a:pt x="378177" y="205483"/>
                    <a:pt x="378177" y="108450"/>
                  </a:cubicBezTo>
                  <a:cubicBezTo>
                    <a:pt x="378177" y="91326"/>
                    <a:pt x="363852" y="79910"/>
                    <a:pt x="346663" y="79910"/>
                  </a:cubicBezTo>
                  <a:cubicBezTo>
                    <a:pt x="346663" y="79910"/>
                    <a:pt x="346663" y="79910"/>
                    <a:pt x="68760" y="79910"/>
                  </a:cubicBezTo>
                  <a:close/>
                  <a:moveTo>
                    <a:pt x="83084" y="0"/>
                  </a:moveTo>
                  <a:cubicBezTo>
                    <a:pt x="83084" y="0"/>
                    <a:pt x="83084" y="0"/>
                    <a:pt x="332338" y="0"/>
                  </a:cubicBezTo>
                  <a:cubicBezTo>
                    <a:pt x="349528" y="0"/>
                    <a:pt x="375312" y="8562"/>
                    <a:pt x="386772" y="19978"/>
                  </a:cubicBezTo>
                  <a:cubicBezTo>
                    <a:pt x="386772" y="19978"/>
                    <a:pt x="386772" y="19978"/>
                    <a:pt x="398232" y="28540"/>
                  </a:cubicBezTo>
                  <a:cubicBezTo>
                    <a:pt x="409692" y="39955"/>
                    <a:pt x="421152" y="59933"/>
                    <a:pt x="421152" y="77056"/>
                  </a:cubicBezTo>
                  <a:cubicBezTo>
                    <a:pt x="421152" y="77056"/>
                    <a:pt x="421152" y="77056"/>
                    <a:pt x="421152" y="413820"/>
                  </a:cubicBezTo>
                  <a:cubicBezTo>
                    <a:pt x="421152" y="428090"/>
                    <a:pt x="409692" y="442360"/>
                    <a:pt x="398232" y="442360"/>
                  </a:cubicBezTo>
                  <a:cubicBezTo>
                    <a:pt x="398232" y="442360"/>
                    <a:pt x="398232" y="442360"/>
                    <a:pt x="375312" y="442360"/>
                  </a:cubicBezTo>
                  <a:cubicBezTo>
                    <a:pt x="375312" y="442360"/>
                    <a:pt x="375312" y="442360"/>
                    <a:pt x="375312" y="476607"/>
                  </a:cubicBezTo>
                  <a:cubicBezTo>
                    <a:pt x="375312" y="493731"/>
                    <a:pt x="360987" y="508000"/>
                    <a:pt x="343798" y="508000"/>
                  </a:cubicBezTo>
                  <a:cubicBezTo>
                    <a:pt x="343798" y="508000"/>
                    <a:pt x="343798" y="508000"/>
                    <a:pt x="71625" y="508000"/>
                  </a:cubicBezTo>
                  <a:cubicBezTo>
                    <a:pt x="54435" y="508000"/>
                    <a:pt x="42975" y="493731"/>
                    <a:pt x="42975" y="476607"/>
                  </a:cubicBezTo>
                  <a:cubicBezTo>
                    <a:pt x="42975" y="476607"/>
                    <a:pt x="42975" y="476607"/>
                    <a:pt x="42975" y="442360"/>
                  </a:cubicBezTo>
                  <a:cubicBezTo>
                    <a:pt x="42975" y="442360"/>
                    <a:pt x="42975" y="442360"/>
                    <a:pt x="20055" y="442360"/>
                  </a:cubicBezTo>
                  <a:cubicBezTo>
                    <a:pt x="8595" y="442360"/>
                    <a:pt x="0" y="428090"/>
                    <a:pt x="0" y="413820"/>
                  </a:cubicBezTo>
                  <a:cubicBezTo>
                    <a:pt x="0" y="413820"/>
                    <a:pt x="0" y="413820"/>
                    <a:pt x="0" y="77056"/>
                  </a:cubicBezTo>
                  <a:cubicBezTo>
                    <a:pt x="0" y="59933"/>
                    <a:pt x="11460" y="37101"/>
                    <a:pt x="22920" y="25686"/>
                  </a:cubicBezTo>
                  <a:cubicBezTo>
                    <a:pt x="22920" y="25686"/>
                    <a:pt x="22920" y="25686"/>
                    <a:pt x="28650" y="19978"/>
                  </a:cubicBezTo>
                  <a:cubicBezTo>
                    <a:pt x="42975" y="8562"/>
                    <a:pt x="65895" y="0"/>
                    <a:pt x="830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sz="200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îṣļîḑé-Freeform: Shape 15"/>
            <p:cNvSpPr>
              <a:spLocks noChangeAspect="1"/>
            </p:cNvSpPr>
            <p:nvPr/>
          </p:nvSpPr>
          <p:spPr bwMode="auto">
            <a:xfrm>
              <a:off x="5202951" y="3269739"/>
              <a:ext cx="336873" cy="381053"/>
            </a:xfrm>
            <a:custGeom>
              <a:gdLst>
                <a:gd name="connsiteX0" fmla="*/ 32079 w 449102"/>
                <a:gd name="connsiteY0" fmla="*/ 355245 h 508000"/>
                <a:gd name="connsiteX1" fmla="*/ 32079 w 449102"/>
                <a:gd name="connsiteY1" fmla="*/ 387217 h 508000"/>
                <a:gd name="connsiteX2" fmla="*/ 60593 w 449102"/>
                <a:gd name="connsiteY2" fmla="*/ 387217 h 508000"/>
                <a:gd name="connsiteX3" fmla="*/ 32079 w 449102"/>
                <a:gd name="connsiteY3" fmla="*/ 355245 h 508000"/>
                <a:gd name="connsiteX4" fmla="*/ 231680 w 449102"/>
                <a:gd name="connsiteY4" fmla="*/ 248672 h 508000"/>
                <a:gd name="connsiteX5" fmla="*/ 213858 w 449102"/>
                <a:gd name="connsiteY5" fmla="*/ 266434 h 508000"/>
                <a:gd name="connsiteX6" fmla="*/ 213858 w 449102"/>
                <a:gd name="connsiteY6" fmla="*/ 284196 h 508000"/>
                <a:gd name="connsiteX7" fmla="*/ 352866 w 449102"/>
                <a:gd name="connsiteY7" fmla="*/ 284196 h 508000"/>
                <a:gd name="connsiteX8" fmla="*/ 370688 w 449102"/>
                <a:gd name="connsiteY8" fmla="*/ 266434 h 508000"/>
                <a:gd name="connsiteX9" fmla="*/ 370688 w 449102"/>
                <a:gd name="connsiteY9" fmla="*/ 248672 h 508000"/>
                <a:gd name="connsiteX10" fmla="*/ 231680 w 449102"/>
                <a:gd name="connsiteY10" fmla="*/ 248672 h 508000"/>
                <a:gd name="connsiteX11" fmla="*/ 217107 w 449102"/>
                <a:gd name="connsiteY11" fmla="*/ 98655 h 508000"/>
                <a:gd name="connsiteX12" fmla="*/ 316580 w 449102"/>
                <a:gd name="connsiteY12" fmla="*/ 98655 h 508000"/>
                <a:gd name="connsiteX13" fmla="*/ 316580 w 449102"/>
                <a:gd name="connsiteY13" fmla="*/ 112934 h 508000"/>
                <a:gd name="connsiteX14" fmla="*/ 309475 w 449102"/>
                <a:gd name="connsiteY14" fmla="*/ 130782 h 508000"/>
                <a:gd name="connsiteX15" fmla="*/ 302370 w 449102"/>
                <a:gd name="connsiteY15" fmla="*/ 130782 h 508000"/>
                <a:gd name="connsiteX16" fmla="*/ 302370 w 449102"/>
                <a:gd name="connsiteY16" fmla="*/ 112934 h 508000"/>
                <a:gd name="connsiteX17" fmla="*/ 224212 w 449102"/>
                <a:gd name="connsiteY17" fmla="*/ 112934 h 508000"/>
                <a:gd name="connsiteX18" fmla="*/ 213554 w 449102"/>
                <a:gd name="connsiteY18" fmla="*/ 130782 h 508000"/>
                <a:gd name="connsiteX19" fmla="*/ 117633 w 449102"/>
                <a:gd name="connsiteY19" fmla="*/ 130782 h 508000"/>
                <a:gd name="connsiteX20" fmla="*/ 106976 w 449102"/>
                <a:gd name="connsiteY20" fmla="*/ 141491 h 508000"/>
                <a:gd name="connsiteX21" fmla="*/ 106976 w 449102"/>
                <a:gd name="connsiteY21" fmla="*/ 216452 h 508000"/>
                <a:gd name="connsiteX22" fmla="*/ 99870 w 449102"/>
                <a:gd name="connsiteY22" fmla="*/ 216452 h 508000"/>
                <a:gd name="connsiteX23" fmla="*/ 92765 w 449102"/>
                <a:gd name="connsiteY23" fmla="*/ 198604 h 508000"/>
                <a:gd name="connsiteX24" fmla="*/ 92765 w 449102"/>
                <a:gd name="connsiteY24" fmla="*/ 141491 h 508000"/>
                <a:gd name="connsiteX25" fmla="*/ 117633 w 449102"/>
                <a:gd name="connsiteY25" fmla="*/ 116503 h 508000"/>
                <a:gd name="connsiteX26" fmla="*/ 206449 w 449102"/>
                <a:gd name="connsiteY26" fmla="*/ 116503 h 508000"/>
                <a:gd name="connsiteX27" fmla="*/ 185531 w 449102"/>
                <a:gd name="connsiteY27" fmla="*/ 55954 h 508000"/>
                <a:gd name="connsiteX28" fmla="*/ 285658 w 449102"/>
                <a:gd name="connsiteY28" fmla="*/ 55954 h 508000"/>
                <a:gd name="connsiteX29" fmla="*/ 285658 w 449102"/>
                <a:gd name="connsiteY29" fmla="*/ 70159 h 508000"/>
                <a:gd name="connsiteX30" fmla="*/ 278506 w 449102"/>
                <a:gd name="connsiteY30" fmla="*/ 87915 h 508000"/>
                <a:gd name="connsiteX31" fmla="*/ 271354 w 449102"/>
                <a:gd name="connsiteY31" fmla="*/ 87915 h 508000"/>
                <a:gd name="connsiteX32" fmla="*/ 271354 w 449102"/>
                <a:gd name="connsiteY32" fmla="*/ 70159 h 508000"/>
                <a:gd name="connsiteX33" fmla="*/ 196258 w 449102"/>
                <a:gd name="connsiteY33" fmla="*/ 70159 h 508000"/>
                <a:gd name="connsiteX34" fmla="*/ 181955 w 449102"/>
                <a:gd name="connsiteY34" fmla="*/ 87915 h 508000"/>
                <a:gd name="connsiteX35" fmla="*/ 85403 w 449102"/>
                <a:gd name="connsiteY35" fmla="*/ 87915 h 508000"/>
                <a:gd name="connsiteX36" fmla="*/ 74675 w 449102"/>
                <a:gd name="connsiteY36" fmla="*/ 102120 h 508000"/>
                <a:gd name="connsiteX37" fmla="*/ 74675 w 449102"/>
                <a:gd name="connsiteY37" fmla="*/ 176696 h 508000"/>
                <a:gd name="connsiteX38" fmla="*/ 67523 w 449102"/>
                <a:gd name="connsiteY38" fmla="*/ 176696 h 508000"/>
                <a:gd name="connsiteX39" fmla="*/ 60371 w 449102"/>
                <a:gd name="connsiteY39" fmla="*/ 155389 h 508000"/>
                <a:gd name="connsiteX40" fmla="*/ 60371 w 449102"/>
                <a:gd name="connsiteY40" fmla="*/ 102120 h 508000"/>
                <a:gd name="connsiteX41" fmla="*/ 85403 w 449102"/>
                <a:gd name="connsiteY41" fmla="*/ 73710 h 508000"/>
                <a:gd name="connsiteX42" fmla="*/ 174803 w 449102"/>
                <a:gd name="connsiteY42" fmla="*/ 73710 h 508000"/>
                <a:gd name="connsiteX43" fmla="*/ 185531 w 449102"/>
                <a:gd name="connsiteY43" fmla="*/ 55954 h 508000"/>
                <a:gd name="connsiteX44" fmla="*/ 49900 w 449102"/>
                <a:gd name="connsiteY44" fmla="*/ 35525 h 508000"/>
                <a:gd name="connsiteX45" fmla="*/ 32079 w 449102"/>
                <a:gd name="connsiteY45" fmla="*/ 53287 h 508000"/>
                <a:gd name="connsiteX46" fmla="*/ 32079 w 449102"/>
                <a:gd name="connsiteY46" fmla="*/ 198937 h 508000"/>
                <a:gd name="connsiteX47" fmla="*/ 128315 w 449102"/>
                <a:gd name="connsiteY47" fmla="*/ 287748 h 508000"/>
                <a:gd name="connsiteX48" fmla="*/ 128315 w 449102"/>
                <a:gd name="connsiteY48" fmla="*/ 195385 h 508000"/>
                <a:gd name="connsiteX49" fmla="*/ 163958 w 449102"/>
                <a:gd name="connsiteY49" fmla="*/ 156308 h 508000"/>
                <a:gd name="connsiteX50" fmla="*/ 352866 w 449102"/>
                <a:gd name="connsiteY50" fmla="*/ 156308 h 508000"/>
                <a:gd name="connsiteX51" fmla="*/ 352866 w 449102"/>
                <a:gd name="connsiteY51" fmla="*/ 35525 h 508000"/>
                <a:gd name="connsiteX52" fmla="*/ 49900 w 449102"/>
                <a:gd name="connsiteY52" fmla="*/ 35525 h 508000"/>
                <a:gd name="connsiteX53" fmla="*/ 39207 w 449102"/>
                <a:gd name="connsiteY53" fmla="*/ 0 h 508000"/>
                <a:gd name="connsiteX54" fmla="*/ 377816 w 449102"/>
                <a:gd name="connsiteY54" fmla="*/ 0 h 508000"/>
                <a:gd name="connsiteX55" fmla="*/ 377816 w 449102"/>
                <a:gd name="connsiteY55" fmla="*/ 156308 h 508000"/>
                <a:gd name="connsiteX56" fmla="*/ 449102 w 449102"/>
                <a:gd name="connsiteY56" fmla="*/ 156308 h 508000"/>
                <a:gd name="connsiteX57" fmla="*/ 449102 w 449102"/>
                <a:gd name="connsiteY57" fmla="*/ 468923 h 508000"/>
                <a:gd name="connsiteX58" fmla="*/ 409895 w 449102"/>
                <a:gd name="connsiteY58" fmla="*/ 508000 h 508000"/>
                <a:gd name="connsiteX59" fmla="*/ 128315 w 449102"/>
                <a:gd name="connsiteY59" fmla="*/ 508000 h 508000"/>
                <a:gd name="connsiteX60" fmla="*/ 128315 w 449102"/>
                <a:gd name="connsiteY60" fmla="*/ 458266 h 508000"/>
                <a:gd name="connsiteX61" fmla="*/ 74850 w 449102"/>
                <a:gd name="connsiteY61" fmla="*/ 401427 h 508000"/>
                <a:gd name="connsiteX62" fmla="*/ 0 w 449102"/>
                <a:gd name="connsiteY62" fmla="*/ 401427 h 508000"/>
                <a:gd name="connsiteX63" fmla="*/ 0 w 449102"/>
                <a:gd name="connsiteY63" fmla="*/ 39077 h 508000"/>
                <a:gd name="connsiteX64" fmla="*/ 39207 w 449102"/>
                <a:gd name="connsiteY64" fmla="*/ 0 h 5080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449102" h="508000">
                  <a:moveTo>
                    <a:pt x="32079" y="355245"/>
                  </a:moveTo>
                  <a:cubicBezTo>
                    <a:pt x="32079" y="355245"/>
                    <a:pt x="32079" y="355245"/>
                    <a:pt x="32079" y="387217"/>
                  </a:cubicBezTo>
                  <a:lnTo>
                    <a:pt x="60593" y="387217"/>
                  </a:lnTo>
                  <a:cubicBezTo>
                    <a:pt x="60593" y="387217"/>
                    <a:pt x="60593" y="387217"/>
                    <a:pt x="32079" y="355245"/>
                  </a:cubicBezTo>
                  <a:close/>
                  <a:moveTo>
                    <a:pt x="231680" y="248672"/>
                  </a:moveTo>
                  <a:cubicBezTo>
                    <a:pt x="220987" y="248672"/>
                    <a:pt x="213858" y="255776"/>
                    <a:pt x="213858" y="266434"/>
                  </a:cubicBezTo>
                  <a:cubicBezTo>
                    <a:pt x="213858" y="266434"/>
                    <a:pt x="213858" y="266434"/>
                    <a:pt x="213858" y="284196"/>
                  </a:cubicBezTo>
                  <a:cubicBezTo>
                    <a:pt x="213858" y="284196"/>
                    <a:pt x="213858" y="284196"/>
                    <a:pt x="352866" y="284196"/>
                  </a:cubicBezTo>
                  <a:cubicBezTo>
                    <a:pt x="363559" y="284196"/>
                    <a:pt x="370688" y="277091"/>
                    <a:pt x="370688" y="266434"/>
                  </a:cubicBezTo>
                  <a:cubicBezTo>
                    <a:pt x="370688" y="255776"/>
                    <a:pt x="370688" y="248672"/>
                    <a:pt x="370688" y="248672"/>
                  </a:cubicBezTo>
                  <a:cubicBezTo>
                    <a:pt x="370688" y="248672"/>
                    <a:pt x="370688" y="248672"/>
                    <a:pt x="231680" y="248672"/>
                  </a:cubicBezTo>
                  <a:close/>
                  <a:moveTo>
                    <a:pt x="217107" y="98655"/>
                  </a:moveTo>
                  <a:cubicBezTo>
                    <a:pt x="217107" y="98655"/>
                    <a:pt x="217107" y="98655"/>
                    <a:pt x="316580" y="98655"/>
                  </a:cubicBezTo>
                  <a:cubicBezTo>
                    <a:pt x="316580" y="98655"/>
                    <a:pt x="316580" y="98655"/>
                    <a:pt x="316580" y="112934"/>
                  </a:cubicBezTo>
                  <a:cubicBezTo>
                    <a:pt x="316580" y="123642"/>
                    <a:pt x="313028" y="130782"/>
                    <a:pt x="309475" y="130782"/>
                  </a:cubicBezTo>
                  <a:cubicBezTo>
                    <a:pt x="309475" y="130782"/>
                    <a:pt x="309475" y="130782"/>
                    <a:pt x="302370" y="130782"/>
                  </a:cubicBezTo>
                  <a:cubicBezTo>
                    <a:pt x="302370" y="130782"/>
                    <a:pt x="302370" y="130782"/>
                    <a:pt x="302370" y="112934"/>
                  </a:cubicBezTo>
                  <a:cubicBezTo>
                    <a:pt x="302370" y="112934"/>
                    <a:pt x="302370" y="112934"/>
                    <a:pt x="224212" y="112934"/>
                  </a:cubicBezTo>
                  <a:cubicBezTo>
                    <a:pt x="224212" y="112934"/>
                    <a:pt x="224212" y="112934"/>
                    <a:pt x="213554" y="130782"/>
                  </a:cubicBezTo>
                  <a:cubicBezTo>
                    <a:pt x="213554" y="130782"/>
                    <a:pt x="213554" y="130782"/>
                    <a:pt x="117633" y="130782"/>
                  </a:cubicBezTo>
                  <a:cubicBezTo>
                    <a:pt x="110528" y="130782"/>
                    <a:pt x="106976" y="134351"/>
                    <a:pt x="106976" y="141491"/>
                  </a:cubicBezTo>
                  <a:cubicBezTo>
                    <a:pt x="106976" y="141491"/>
                    <a:pt x="106976" y="141491"/>
                    <a:pt x="106976" y="216452"/>
                  </a:cubicBezTo>
                  <a:cubicBezTo>
                    <a:pt x="106976" y="216452"/>
                    <a:pt x="106976" y="216452"/>
                    <a:pt x="99870" y="216452"/>
                  </a:cubicBezTo>
                  <a:cubicBezTo>
                    <a:pt x="92765" y="216452"/>
                    <a:pt x="92765" y="209313"/>
                    <a:pt x="92765" y="198604"/>
                  </a:cubicBezTo>
                  <a:cubicBezTo>
                    <a:pt x="92765" y="198604"/>
                    <a:pt x="92765" y="198604"/>
                    <a:pt x="92765" y="141491"/>
                  </a:cubicBezTo>
                  <a:cubicBezTo>
                    <a:pt x="92765" y="127212"/>
                    <a:pt x="103423" y="116503"/>
                    <a:pt x="117633" y="116503"/>
                  </a:cubicBezTo>
                  <a:cubicBezTo>
                    <a:pt x="117633" y="116503"/>
                    <a:pt x="117633" y="116503"/>
                    <a:pt x="206449" y="116503"/>
                  </a:cubicBezTo>
                  <a:close/>
                  <a:moveTo>
                    <a:pt x="185531" y="55954"/>
                  </a:moveTo>
                  <a:cubicBezTo>
                    <a:pt x="185531" y="55954"/>
                    <a:pt x="185531" y="55954"/>
                    <a:pt x="285658" y="55954"/>
                  </a:cubicBezTo>
                  <a:cubicBezTo>
                    <a:pt x="285658" y="55954"/>
                    <a:pt x="285658" y="55954"/>
                    <a:pt x="285658" y="70159"/>
                  </a:cubicBezTo>
                  <a:cubicBezTo>
                    <a:pt x="285658" y="80813"/>
                    <a:pt x="282082" y="87915"/>
                    <a:pt x="278506" y="87915"/>
                  </a:cubicBezTo>
                  <a:cubicBezTo>
                    <a:pt x="278506" y="87915"/>
                    <a:pt x="278506" y="87915"/>
                    <a:pt x="271354" y="87915"/>
                  </a:cubicBezTo>
                  <a:cubicBezTo>
                    <a:pt x="271354" y="87915"/>
                    <a:pt x="271354" y="87915"/>
                    <a:pt x="271354" y="70159"/>
                  </a:cubicBezTo>
                  <a:cubicBezTo>
                    <a:pt x="271354" y="70159"/>
                    <a:pt x="271354" y="70159"/>
                    <a:pt x="196258" y="70159"/>
                  </a:cubicBezTo>
                  <a:lnTo>
                    <a:pt x="181955" y="87915"/>
                  </a:lnTo>
                  <a:cubicBezTo>
                    <a:pt x="181955" y="87915"/>
                    <a:pt x="181955" y="87915"/>
                    <a:pt x="85403" y="87915"/>
                  </a:cubicBezTo>
                  <a:cubicBezTo>
                    <a:pt x="78251" y="87915"/>
                    <a:pt x="74675" y="95018"/>
                    <a:pt x="74675" y="102120"/>
                  </a:cubicBezTo>
                  <a:cubicBezTo>
                    <a:pt x="74675" y="102120"/>
                    <a:pt x="74675" y="102120"/>
                    <a:pt x="74675" y="176696"/>
                  </a:cubicBezTo>
                  <a:cubicBezTo>
                    <a:pt x="74675" y="176696"/>
                    <a:pt x="74675" y="176696"/>
                    <a:pt x="67523" y="176696"/>
                  </a:cubicBezTo>
                  <a:cubicBezTo>
                    <a:pt x="63947" y="176696"/>
                    <a:pt x="60371" y="166043"/>
                    <a:pt x="60371" y="155389"/>
                  </a:cubicBezTo>
                  <a:cubicBezTo>
                    <a:pt x="60371" y="155389"/>
                    <a:pt x="60371" y="155389"/>
                    <a:pt x="60371" y="102120"/>
                  </a:cubicBezTo>
                  <a:cubicBezTo>
                    <a:pt x="60371" y="87915"/>
                    <a:pt x="71099" y="73710"/>
                    <a:pt x="85403" y="73710"/>
                  </a:cubicBezTo>
                  <a:cubicBezTo>
                    <a:pt x="85403" y="73710"/>
                    <a:pt x="85403" y="73710"/>
                    <a:pt x="174803" y="73710"/>
                  </a:cubicBezTo>
                  <a:cubicBezTo>
                    <a:pt x="174803" y="73710"/>
                    <a:pt x="174803" y="73710"/>
                    <a:pt x="185531" y="55954"/>
                  </a:cubicBezTo>
                  <a:close/>
                  <a:moveTo>
                    <a:pt x="49900" y="35525"/>
                  </a:moveTo>
                  <a:cubicBezTo>
                    <a:pt x="39207" y="35525"/>
                    <a:pt x="32079" y="42630"/>
                    <a:pt x="32079" y="53287"/>
                  </a:cubicBezTo>
                  <a:cubicBezTo>
                    <a:pt x="32079" y="53287"/>
                    <a:pt x="32079" y="53287"/>
                    <a:pt x="32079" y="198937"/>
                  </a:cubicBezTo>
                  <a:cubicBezTo>
                    <a:pt x="32079" y="198937"/>
                    <a:pt x="32079" y="198937"/>
                    <a:pt x="128315" y="287748"/>
                  </a:cubicBezTo>
                  <a:cubicBezTo>
                    <a:pt x="128315" y="287748"/>
                    <a:pt x="128315" y="287748"/>
                    <a:pt x="128315" y="195385"/>
                  </a:cubicBezTo>
                  <a:cubicBezTo>
                    <a:pt x="128315" y="174070"/>
                    <a:pt x="142572" y="156308"/>
                    <a:pt x="163958" y="156308"/>
                  </a:cubicBezTo>
                  <a:cubicBezTo>
                    <a:pt x="163958" y="156308"/>
                    <a:pt x="163958" y="156308"/>
                    <a:pt x="352866" y="156308"/>
                  </a:cubicBezTo>
                  <a:cubicBezTo>
                    <a:pt x="352866" y="156308"/>
                    <a:pt x="352866" y="156308"/>
                    <a:pt x="352866" y="35525"/>
                  </a:cubicBezTo>
                  <a:cubicBezTo>
                    <a:pt x="352866" y="35525"/>
                    <a:pt x="352866" y="35525"/>
                    <a:pt x="49900" y="35525"/>
                  </a:cubicBezTo>
                  <a:close/>
                  <a:moveTo>
                    <a:pt x="39207" y="0"/>
                  </a:moveTo>
                  <a:cubicBezTo>
                    <a:pt x="39207" y="0"/>
                    <a:pt x="39207" y="0"/>
                    <a:pt x="377816" y="0"/>
                  </a:cubicBezTo>
                  <a:lnTo>
                    <a:pt x="377816" y="156308"/>
                  </a:lnTo>
                  <a:cubicBezTo>
                    <a:pt x="377816" y="156308"/>
                    <a:pt x="377816" y="156308"/>
                    <a:pt x="449102" y="156308"/>
                  </a:cubicBezTo>
                  <a:cubicBezTo>
                    <a:pt x="449102" y="156308"/>
                    <a:pt x="449102" y="156308"/>
                    <a:pt x="449102" y="468923"/>
                  </a:cubicBezTo>
                  <a:cubicBezTo>
                    <a:pt x="449102" y="490238"/>
                    <a:pt x="431281" y="508000"/>
                    <a:pt x="409895" y="508000"/>
                  </a:cubicBezTo>
                  <a:cubicBezTo>
                    <a:pt x="409895" y="508000"/>
                    <a:pt x="409895" y="508000"/>
                    <a:pt x="128315" y="508000"/>
                  </a:cubicBezTo>
                  <a:cubicBezTo>
                    <a:pt x="128315" y="508000"/>
                    <a:pt x="128315" y="508000"/>
                    <a:pt x="128315" y="458266"/>
                  </a:cubicBezTo>
                  <a:cubicBezTo>
                    <a:pt x="128315" y="458266"/>
                    <a:pt x="128315" y="458266"/>
                    <a:pt x="74850" y="401427"/>
                  </a:cubicBezTo>
                  <a:cubicBezTo>
                    <a:pt x="74850" y="401427"/>
                    <a:pt x="74850" y="401427"/>
                    <a:pt x="0" y="401427"/>
                  </a:cubicBezTo>
                  <a:cubicBezTo>
                    <a:pt x="0" y="401427"/>
                    <a:pt x="0" y="401427"/>
                    <a:pt x="0" y="39077"/>
                  </a:cubicBezTo>
                  <a:cubicBezTo>
                    <a:pt x="0" y="17762"/>
                    <a:pt x="17822" y="0"/>
                    <a:pt x="3920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sz="200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îṣļîḑé-Freeform: Shape 16"/>
            <p:cNvSpPr>
              <a:spLocks noChangeAspect="1"/>
            </p:cNvSpPr>
            <p:nvPr/>
          </p:nvSpPr>
          <p:spPr bwMode="auto">
            <a:xfrm>
              <a:off x="6678598" y="3269739"/>
              <a:ext cx="284026" cy="381053"/>
            </a:xfrm>
            <a:custGeom>
              <a:gdLst>
                <a:gd name="T0" fmla="*/ 0 w 1224"/>
                <a:gd name="T1" fmla="*/ 0 h 1643"/>
                <a:gd name="T2" fmla="*/ 0 w 1224"/>
                <a:gd name="T3" fmla="*/ 1643 h 1643"/>
                <a:gd name="T4" fmla="*/ 1224 w 1224"/>
                <a:gd name="T5" fmla="*/ 1643 h 1643"/>
                <a:gd name="T6" fmla="*/ 1224 w 1224"/>
                <a:gd name="T7" fmla="*/ 0 h 1643"/>
                <a:gd name="T8" fmla="*/ 0 w 1224"/>
                <a:gd name="T9" fmla="*/ 0 h 1643"/>
                <a:gd name="T10" fmla="*/ 1126 w 1224"/>
                <a:gd name="T11" fmla="*/ 1515 h 1643"/>
                <a:gd name="T12" fmla="*/ 98 w 1224"/>
                <a:gd name="T13" fmla="*/ 1515 h 1643"/>
                <a:gd name="T14" fmla="*/ 98 w 1224"/>
                <a:gd name="T15" fmla="*/ 935 h 1643"/>
                <a:gd name="T16" fmla="*/ 1126 w 1224"/>
                <a:gd name="T17" fmla="*/ 935 h 1643"/>
                <a:gd name="T18" fmla="*/ 1126 w 1224"/>
                <a:gd name="T19" fmla="*/ 1515 h 1643"/>
                <a:gd name="T20" fmla="*/ 1126 w 1224"/>
                <a:gd name="T21" fmla="*/ 838 h 1643"/>
                <a:gd name="T22" fmla="*/ 98 w 1224"/>
                <a:gd name="T23" fmla="*/ 838 h 1643"/>
                <a:gd name="T24" fmla="*/ 98 w 1224"/>
                <a:gd name="T25" fmla="*/ 258 h 1643"/>
                <a:gd name="T26" fmla="*/ 1126 w 1224"/>
                <a:gd name="T27" fmla="*/ 258 h 1643"/>
                <a:gd name="T28" fmla="*/ 1126 w 1224"/>
                <a:gd name="T29" fmla="*/ 838 h 1643"/>
                <a:gd name="T30" fmla="*/ 1113 w 1224"/>
                <a:gd name="T31" fmla="*/ 164 h 1643"/>
                <a:gd name="T32" fmla="*/ 1080 w 1224"/>
                <a:gd name="T33" fmla="*/ 178 h 1643"/>
                <a:gd name="T34" fmla="*/ 1045 w 1224"/>
                <a:gd name="T35" fmla="*/ 164 h 1643"/>
                <a:gd name="T36" fmla="*/ 1031 w 1224"/>
                <a:gd name="T37" fmla="*/ 129 h 1643"/>
                <a:gd name="T38" fmla="*/ 1045 w 1224"/>
                <a:gd name="T39" fmla="*/ 96 h 1643"/>
                <a:gd name="T40" fmla="*/ 1080 w 1224"/>
                <a:gd name="T41" fmla="*/ 82 h 1643"/>
                <a:gd name="T42" fmla="*/ 1113 w 1224"/>
                <a:gd name="T43" fmla="*/ 96 h 1643"/>
                <a:gd name="T44" fmla="*/ 1126 w 1224"/>
                <a:gd name="T45" fmla="*/ 129 h 1643"/>
                <a:gd name="T46" fmla="*/ 1113 w 1224"/>
                <a:gd name="T47" fmla="*/ 164 h 1643"/>
                <a:gd name="T48" fmla="*/ 1063 w 1224"/>
                <a:gd name="T49" fmla="*/ 323 h 1643"/>
                <a:gd name="T50" fmla="*/ 161 w 1224"/>
                <a:gd name="T51" fmla="*/ 323 h 1643"/>
                <a:gd name="T52" fmla="*/ 161 w 1224"/>
                <a:gd name="T53" fmla="*/ 775 h 1643"/>
                <a:gd name="T54" fmla="*/ 1063 w 1224"/>
                <a:gd name="T55" fmla="*/ 775 h 1643"/>
                <a:gd name="T56" fmla="*/ 1063 w 1224"/>
                <a:gd name="T57" fmla="*/ 323 h 1643"/>
                <a:gd name="T58" fmla="*/ 773 w 1224"/>
                <a:gd name="T59" fmla="*/ 581 h 1643"/>
                <a:gd name="T60" fmla="*/ 763 w 1224"/>
                <a:gd name="T61" fmla="*/ 604 h 1643"/>
                <a:gd name="T62" fmla="*/ 740 w 1224"/>
                <a:gd name="T63" fmla="*/ 614 h 1643"/>
                <a:gd name="T64" fmla="*/ 484 w 1224"/>
                <a:gd name="T65" fmla="*/ 614 h 1643"/>
                <a:gd name="T66" fmla="*/ 461 w 1224"/>
                <a:gd name="T67" fmla="*/ 604 h 1643"/>
                <a:gd name="T68" fmla="*/ 451 w 1224"/>
                <a:gd name="T69" fmla="*/ 581 h 1643"/>
                <a:gd name="T70" fmla="*/ 451 w 1224"/>
                <a:gd name="T71" fmla="*/ 451 h 1643"/>
                <a:gd name="T72" fmla="*/ 461 w 1224"/>
                <a:gd name="T73" fmla="*/ 428 h 1643"/>
                <a:gd name="T74" fmla="*/ 484 w 1224"/>
                <a:gd name="T75" fmla="*/ 419 h 1643"/>
                <a:gd name="T76" fmla="*/ 740 w 1224"/>
                <a:gd name="T77" fmla="*/ 419 h 1643"/>
                <a:gd name="T78" fmla="*/ 763 w 1224"/>
                <a:gd name="T79" fmla="*/ 428 h 1643"/>
                <a:gd name="T80" fmla="*/ 773 w 1224"/>
                <a:gd name="T81" fmla="*/ 451 h 1643"/>
                <a:gd name="T82" fmla="*/ 773 w 1224"/>
                <a:gd name="T83" fmla="*/ 581 h 1643"/>
                <a:gd name="T84" fmla="*/ 1063 w 1224"/>
                <a:gd name="T85" fmla="*/ 1000 h 1643"/>
                <a:gd name="T86" fmla="*/ 161 w 1224"/>
                <a:gd name="T87" fmla="*/ 1000 h 1643"/>
                <a:gd name="T88" fmla="*/ 161 w 1224"/>
                <a:gd name="T89" fmla="*/ 1450 h 1643"/>
                <a:gd name="T90" fmla="*/ 1063 w 1224"/>
                <a:gd name="T91" fmla="*/ 1450 h 1643"/>
                <a:gd name="T92" fmla="*/ 1063 w 1224"/>
                <a:gd name="T93" fmla="*/ 1000 h 1643"/>
                <a:gd name="T94" fmla="*/ 773 w 1224"/>
                <a:gd name="T95" fmla="*/ 1257 h 1643"/>
                <a:gd name="T96" fmla="*/ 763 w 1224"/>
                <a:gd name="T97" fmla="*/ 1279 h 1643"/>
                <a:gd name="T98" fmla="*/ 740 w 1224"/>
                <a:gd name="T99" fmla="*/ 1289 h 1643"/>
                <a:gd name="T100" fmla="*/ 484 w 1224"/>
                <a:gd name="T101" fmla="*/ 1289 h 1643"/>
                <a:gd name="T102" fmla="*/ 461 w 1224"/>
                <a:gd name="T103" fmla="*/ 1279 h 1643"/>
                <a:gd name="T104" fmla="*/ 451 w 1224"/>
                <a:gd name="T105" fmla="*/ 1257 h 1643"/>
                <a:gd name="T106" fmla="*/ 451 w 1224"/>
                <a:gd name="T107" fmla="*/ 1128 h 1643"/>
                <a:gd name="T108" fmla="*/ 461 w 1224"/>
                <a:gd name="T109" fmla="*/ 1105 h 1643"/>
                <a:gd name="T110" fmla="*/ 484 w 1224"/>
                <a:gd name="T111" fmla="*/ 1096 h 1643"/>
                <a:gd name="T112" fmla="*/ 740 w 1224"/>
                <a:gd name="T113" fmla="*/ 1096 h 1643"/>
                <a:gd name="T114" fmla="*/ 763 w 1224"/>
                <a:gd name="T115" fmla="*/ 1105 h 1643"/>
                <a:gd name="T116" fmla="*/ 773 w 1224"/>
                <a:gd name="T117" fmla="*/ 1128 h 1643"/>
                <a:gd name="T118" fmla="*/ 773 w 1224"/>
                <a:gd name="T119" fmla="*/ 1257 h 1643"/>
                <a:gd name="T120" fmla="*/ 773 w 1224"/>
                <a:gd name="T121" fmla="*/ 1257 h 1643"/>
                <a:gd name="T122" fmla="*/ 773 w 1224"/>
                <a:gd name="T123" fmla="*/ 1257 h 164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4" h="1643">
                  <a:moveTo>
                    <a:pt x="0" y="0"/>
                  </a:moveTo>
                  <a:cubicBezTo>
                    <a:pt x="0" y="1643"/>
                    <a:pt x="0" y="1643"/>
                    <a:pt x="0" y="1643"/>
                  </a:cubicBezTo>
                  <a:cubicBezTo>
                    <a:pt x="1224" y="1643"/>
                    <a:pt x="1224" y="1643"/>
                    <a:pt x="1224" y="1643"/>
                  </a:cubicBezTo>
                  <a:cubicBezTo>
                    <a:pt x="1224" y="0"/>
                    <a:pt x="1224" y="0"/>
                    <a:pt x="1224" y="0"/>
                  </a:cubicBezTo>
                  <a:lnTo>
                    <a:pt x="0" y="0"/>
                  </a:lnTo>
                  <a:close/>
                  <a:moveTo>
                    <a:pt x="1126" y="1515"/>
                  </a:moveTo>
                  <a:cubicBezTo>
                    <a:pt x="98" y="1515"/>
                    <a:pt x="98" y="1515"/>
                    <a:pt x="98" y="1515"/>
                  </a:cubicBezTo>
                  <a:cubicBezTo>
                    <a:pt x="98" y="935"/>
                    <a:pt x="98" y="935"/>
                    <a:pt x="98" y="935"/>
                  </a:cubicBezTo>
                  <a:cubicBezTo>
                    <a:pt x="1126" y="935"/>
                    <a:pt x="1126" y="935"/>
                    <a:pt x="1126" y="935"/>
                  </a:cubicBezTo>
                  <a:lnTo>
                    <a:pt x="1126" y="1515"/>
                  </a:lnTo>
                  <a:close/>
                  <a:moveTo>
                    <a:pt x="1126" y="838"/>
                  </a:moveTo>
                  <a:cubicBezTo>
                    <a:pt x="98" y="838"/>
                    <a:pt x="98" y="838"/>
                    <a:pt x="98" y="838"/>
                  </a:cubicBezTo>
                  <a:cubicBezTo>
                    <a:pt x="98" y="258"/>
                    <a:pt x="98" y="258"/>
                    <a:pt x="98" y="258"/>
                  </a:cubicBezTo>
                  <a:cubicBezTo>
                    <a:pt x="1126" y="258"/>
                    <a:pt x="1126" y="258"/>
                    <a:pt x="1126" y="258"/>
                  </a:cubicBezTo>
                  <a:lnTo>
                    <a:pt x="1126" y="838"/>
                  </a:lnTo>
                  <a:close/>
                  <a:moveTo>
                    <a:pt x="1113" y="164"/>
                  </a:moveTo>
                  <a:cubicBezTo>
                    <a:pt x="1104" y="173"/>
                    <a:pt x="1093" y="178"/>
                    <a:pt x="1080" y="178"/>
                  </a:cubicBezTo>
                  <a:cubicBezTo>
                    <a:pt x="1066" y="178"/>
                    <a:pt x="1055" y="173"/>
                    <a:pt x="1045" y="164"/>
                  </a:cubicBezTo>
                  <a:cubicBezTo>
                    <a:pt x="1036" y="154"/>
                    <a:pt x="1031" y="142"/>
                    <a:pt x="1031" y="129"/>
                  </a:cubicBezTo>
                  <a:cubicBezTo>
                    <a:pt x="1031" y="116"/>
                    <a:pt x="1036" y="105"/>
                    <a:pt x="1045" y="96"/>
                  </a:cubicBezTo>
                  <a:cubicBezTo>
                    <a:pt x="1055" y="87"/>
                    <a:pt x="1066" y="82"/>
                    <a:pt x="1080" y="82"/>
                  </a:cubicBezTo>
                  <a:cubicBezTo>
                    <a:pt x="1093" y="82"/>
                    <a:pt x="1104" y="87"/>
                    <a:pt x="1113" y="96"/>
                  </a:cubicBezTo>
                  <a:cubicBezTo>
                    <a:pt x="1122" y="105"/>
                    <a:pt x="1126" y="116"/>
                    <a:pt x="1126" y="129"/>
                  </a:cubicBezTo>
                  <a:cubicBezTo>
                    <a:pt x="1126" y="142"/>
                    <a:pt x="1122" y="154"/>
                    <a:pt x="1113" y="164"/>
                  </a:cubicBezTo>
                  <a:close/>
                  <a:moveTo>
                    <a:pt x="1063" y="323"/>
                  </a:moveTo>
                  <a:cubicBezTo>
                    <a:pt x="161" y="323"/>
                    <a:pt x="161" y="323"/>
                    <a:pt x="161" y="323"/>
                  </a:cubicBezTo>
                  <a:cubicBezTo>
                    <a:pt x="161" y="775"/>
                    <a:pt x="161" y="775"/>
                    <a:pt x="161" y="775"/>
                  </a:cubicBezTo>
                  <a:cubicBezTo>
                    <a:pt x="1063" y="775"/>
                    <a:pt x="1063" y="775"/>
                    <a:pt x="1063" y="775"/>
                  </a:cubicBezTo>
                  <a:lnTo>
                    <a:pt x="1063" y="323"/>
                  </a:lnTo>
                  <a:close/>
                  <a:moveTo>
                    <a:pt x="773" y="581"/>
                  </a:moveTo>
                  <a:cubicBezTo>
                    <a:pt x="773" y="590"/>
                    <a:pt x="769" y="598"/>
                    <a:pt x="763" y="604"/>
                  </a:cubicBezTo>
                  <a:cubicBezTo>
                    <a:pt x="757" y="611"/>
                    <a:pt x="749" y="614"/>
                    <a:pt x="740" y="614"/>
                  </a:cubicBezTo>
                  <a:cubicBezTo>
                    <a:pt x="484" y="614"/>
                    <a:pt x="484" y="614"/>
                    <a:pt x="484" y="614"/>
                  </a:cubicBezTo>
                  <a:cubicBezTo>
                    <a:pt x="475" y="614"/>
                    <a:pt x="467" y="611"/>
                    <a:pt x="461" y="604"/>
                  </a:cubicBezTo>
                  <a:cubicBezTo>
                    <a:pt x="455" y="598"/>
                    <a:pt x="451" y="590"/>
                    <a:pt x="451" y="581"/>
                  </a:cubicBezTo>
                  <a:cubicBezTo>
                    <a:pt x="451" y="451"/>
                    <a:pt x="451" y="451"/>
                    <a:pt x="451" y="451"/>
                  </a:cubicBezTo>
                  <a:cubicBezTo>
                    <a:pt x="451" y="442"/>
                    <a:pt x="455" y="435"/>
                    <a:pt x="461" y="428"/>
                  </a:cubicBezTo>
                  <a:cubicBezTo>
                    <a:pt x="467" y="422"/>
                    <a:pt x="475" y="419"/>
                    <a:pt x="484" y="419"/>
                  </a:cubicBezTo>
                  <a:cubicBezTo>
                    <a:pt x="740" y="419"/>
                    <a:pt x="740" y="419"/>
                    <a:pt x="740" y="419"/>
                  </a:cubicBezTo>
                  <a:cubicBezTo>
                    <a:pt x="749" y="419"/>
                    <a:pt x="757" y="422"/>
                    <a:pt x="763" y="428"/>
                  </a:cubicBezTo>
                  <a:cubicBezTo>
                    <a:pt x="769" y="435"/>
                    <a:pt x="773" y="442"/>
                    <a:pt x="773" y="451"/>
                  </a:cubicBezTo>
                  <a:lnTo>
                    <a:pt x="773" y="581"/>
                  </a:lnTo>
                  <a:close/>
                  <a:moveTo>
                    <a:pt x="1063" y="1000"/>
                  </a:moveTo>
                  <a:cubicBezTo>
                    <a:pt x="161" y="1000"/>
                    <a:pt x="161" y="1000"/>
                    <a:pt x="161" y="1000"/>
                  </a:cubicBezTo>
                  <a:cubicBezTo>
                    <a:pt x="161" y="1450"/>
                    <a:pt x="161" y="1450"/>
                    <a:pt x="161" y="1450"/>
                  </a:cubicBezTo>
                  <a:cubicBezTo>
                    <a:pt x="1063" y="1450"/>
                    <a:pt x="1063" y="1450"/>
                    <a:pt x="1063" y="1450"/>
                  </a:cubicBezTo>
                  <a:lnTo>
                    <a:pt x="1063" y="1000"/>
                  </a:lnTo>
                  <a:close/>
                  <a:moveTo>
                    <a:pt x="773" y="1257"/>
                  </a:moveTo>
                  <a:cubicBezTo>
                    <a:pt x="773" y="1265"/>
                    <a:pt x="769" y="1273"/>
                    <a:pt x="763" y="1279"/>
                  </a:cubicBezTo>
                  <a:cubicBezTo>
                    <a:pt x="757" y="1286"/>
                    <a:pt x="749" y="1289"/>
                    <a:pt x="740" y="1289"/>
                  </a:cubicBezTo>
                  <a:cubicBezTo>
                    <a:pt x="484" y="1289"/>
                    <a:pt x="484" y="1289"/>
                    <a:pt x="484" y="1289"/>
                  </a:cubicBezTo>
                  <a:cubicBezTo>
                    <a:pt x="475" y="1289"/>
                    <a:pt x="467" y="1286"/>
                    <a:pt x="461" y="1279"/>
                  </a:cubicBezTo>
                  <a:cubicBezTo>
                    <a:pt x="455" y="1273"/>
                    <a:pt x="451" y="1265"/>
                    <a:pt x="451" y="1257"/>
                  </a:cubicBezTo>
                  <a:cubicBezTo>
                    <a:pt x="451" y="1128"/>
                    <a:pt x="451" y="1128"/>
                    <a:pt x="451" y="1128"/>
                  </a:cubicBezTo>
                  <a:cubicBezTo>
                    <a:pt x="451" y="1119"/>
                    <a:pt x="455" y="1112"/>
                    <a:pt x="461" y="1105"/>
                  </a:cubicBezTo>
                  <a:cubicBezTo>
                    <a:pt x="467" y="1099"/>
                    <a:pt x="475" y="1096"/>
                    <a:pt x="484" y="1096"/>
                  </a:cubicBezTo>
                  <a:cubicBezTo>
                    <a:pt x="740" y="1096"/>
                    <a:pt x="740" y="1096"/>
                    <a:pt x="740" y="1096"/>
                  </a:cubicBezTo>
                  <a:cubicBezTo>
                    <a:pt x="749" y="1096"/>
                    <a:pt x="757" y="1099"/>
                    <a:pt x="763" y="1105"/>
                  </a:cubicBezTo>
                  <a:cubicBezTo>
                    <a:pt x="769" y="1112"/>
                    <a:pt x="773" y="1119"/>
                    <a:pt x="773" y="1128"/>
                  </a:cubicBezTo>
                  <a:lnTo>
                    <a:pt x="773" y="1257"/>
                  </a:lnTo>
                  <a:close/>
                  <a:moveTo>
                    <a:pt x="773" y="1257"/>
                  </a:moveTo>
                  <a:cubicBezTo>
                    <a:pt x="773" y="1257"/>
                    <a:pt x="773" y="1257"/>
                    <a:pt x="773" y="12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sz="200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îṣļîḑé-Freeform: Shape 17"/>
            <p:cNvSpPr>
              <a:spLocks noChangeAspect="1"/>
            </p:cNvSpPr>
            <p:nvPr/>
          </p:nvSpPr>
          <p:spPr bwMode="auto">
            <a:xfrm>
              <a:off x="3729145" y="3269739"/>
              <a:ext cx="381053" cy="379997"/>
            </a:xfrm>
            <a:custGeom>
              <a:gdLst>
                <a:gd name="connsiteX0" fmla="*/ 84666 w 508000"/>
                <a:gd name="connsiteY0" fmla="*/ 303955 h 506592"/>
                <a:gd name="connsiteX1" fmla="*/ 233680 w 508000"/>
                <a:gd name="connsiteY1" fmla="*/ 428915 h 506592"/>
                <a:gd name="connsiteX2" fmla="*/ 233680 w 508000"/>
                <a:gd name="connsiteY2" fmla="*/ 408651 h 506592"/>
                <a:gd name="connsiteX3" fmla="*/ 254000 w 508000"/>
                <a:gd name="connsiteY3" fmla="*/ 391765 h 506592"/>
                <a:gd name="connsiteX4" fmla="*/ 274320 w 508000"/>
                <a:gd name="connsiteY4" fmla="*/ 408651 h 506592"/>
                <a:gd name="connsiteX5" fmla="*/ 274320 w 508000"/>
                <a:gd name="connsiteY5" fmla="*/ 428915 h 506592"/>
                <a:gd name="connsiteX6" fmla="*/ 423334 w 508000"/>
                <a:gd name="connsiteY6" fmla="*/ 303955 h 506592"/>
                <a:gd name="connsiteX7" fmla="*/ 254000 w 508000"/>
                <a:gd name="connsiteY7" fmla="*/ 371501 h 506592"/>
                <a:gd name="connsiteX8" fmla="*/ 84666 w 508000"/>
                <a:gd name="connsiteY8" fmla="*/ 303955 h 506592"/>
                <a:gd name="connsiteX9" fmla="*/ 362374 w 508000"/>
                <a:gd name="connsiteY9" fmla="*/ 209392 h 506592"/>
                <a:gd name="connsiteX10" fmla="*/ 372534 w 508000"/>
                <a:gd name="connsiteY10" fmla="*/ 253296 h 506592"/>
                <a:gd name="connsiteX11" fmla="*/ 362374 w 508000"/>
                <a:gd name="connsiteY11" fmla="*/ 297201 h 506592"/>
                <a:gd name="connsiteX12" fmla="*/ 423334 w 508000"/>
                <a:gd name="connsiteY12" fmla="*/ 253296 h 506592"/>
                <a:gd name="connsiteX13" fmla="*/ 362374 w 508000"/>
                <a:gd name="connsiteY13" fmla="*/ 209392 h 506592"/>
                <a:gd name="connsiteX14" fmla="*/ 145626 w 508000"/>
                <a:gd name="connsiteY14" fmla="*/ 209392 h 506592"/>
                <a:gd name="connsiteX15" fmla="*/ 88053 w 508000"/>
                <a:gd name="connsiteY15" fmla="*/ 253296 h 506592"/>
                <a:gd name="connsiteX16" fmla="*/ 145626 w 508000"/>
                <a:gd name="connsiteY16" fmla="*/ 297201 h 506592"/>
                <a:gd name="connsiteX17" fmla="*/ 138853 w 508000"/>
                <a:gd name="connsiteY17" fmla="*/ 253296 h 506592"/>
                <a:gd name="connsiteX18" fmla="*/ 145626 w 508000"/>
                <a:gd name="connsiteY18" fmla="*/ 209392 h 506592"/>
                <a:gd name="connsiteX19" fmla="*/ 254413 w 508000"/>
                <a:gd name="connsiteY19" fmla="*/ 205451 h 506592"/>
                <a:gd name="connsiteX20" fmla="*/ 305363 w 508000"/>
                <a:gd name="connsiteY20" fmla="*/ 253005 h 506592"/>
                <a:gd name="connsiteX21" fmla="*/ 254413 w 508000"/>
                <a:gd name="connsiteY21" fmla="*/ 303955 h 506592"/>
                <a:gd name="connsiteX22" fmla="*/ 206859 w 508000"/>
                <a:gd name="connsiteY22" fmla="*/ 253005 h 506592"/>
                <a:gd name="connsiteX23" fmla="*/ 254413 w 508000"/>
                <a:gd name="connsiteY23" fmla="*/ 205451 h 506592"/>
                <a:gd name="connsiteX24" fmla="*/ 254000 w 508000"/>
                <a:gd name="connsiteY24" fmla="*/ 175618 h 506592"/>
                <a:gd name="connsiteX25" fmla="*/ 176106 w 508000"/>
                <a:gd name="connsiteY25" fmla="*/ 253296 h 506592"/>
                <a:gd name="connsiteX26" fmla="*/ 254000 w 508000"/>
                <a:gd name="connsiteY26" fmla="*/ 330974 h 506592"/>
                <a:gd name="connsiteX27" fmla="*/ 331894 w 508000"/>
                <a:gd name="connsiteY27" fmla="*/ 253296 h 506592"/>
                <a:gd name="connsiteX28" fmla="*/ 254000 w 508000"/>
                <a:gd name="connsiteY28" fmla="*/ 175618 h 506592"/>
                <a:gd name="connsiteX29" fmla="*/ 233680 w 508000"/>
                <a:gd name="connsiteY29" fmla="*/ 77677 h 506592"/>
                <a:gd name="connsiteX30" fmla="*/ 84666 w 508000"/>
                <a:gd name="connsiteY30" fmla="*/ 202637 h 506592"/>
                <a:gd name="connsiteX31" fmla="*/ 254000 w 508000"/>
                <a:gd name="connsiteY31" fmla="*/ 138468 h 506592"/>
                <a:gd name="connsiteX32" fmla="*/ 423334 w 508000"/>
                <a:gd name="connsiteY32" fmla="*/ 202637 h 506592"/>
                <a:gd name="connsiteX33" fmla="*/ 274320 w 508000"/>
                <a:gd name="connsiteY33" fmla="*/ 77677 h 506592"/>
                <a:gd name="connsiteX34" fmla="*/ 274320 w 508000"/>
                <a:gd name="connsiteY34" fmla="*/ 97941 h 506592"/>
                <a:gd name="connsiteX35" fmla="*/ 254000 w 508000"/>
                <a:gd name="connsiteY35" fmla="*/ 118205 h 506592"/>
                <a:gd name="connsiteX36" fmla="*/ 233680 w 508000"/>
                <a:gd name="connsiteY36" fmla="*/ 97941 h 506592"/>
                <a:gd name="connsiteX37" fmla="*/ 233680 w 508000"/>
                <a:gd name="connsiteY37" fmla="*/ 77677 h 506592"/>
                <a:gd name="connsiteX38" fmla="*/ 254000 w 508000"/>
                <a:gd name="connsiteY38" fmla="*/ 0 h 506592"/>
                <a:gd name="connsiteX39" fmla="*/ 274320 w 508000"/>
                <a:gd name="connsiteY39" fmla="*/ 20264 h 506592"/>
                <a:gd name="connsiteX40" fmla="*/ 274320 w 508000"/>
                <a:gd name="connsiteY40" fmla="*/ 40527 h 506592"/>
                <a:gd name="connsiteX41" fmla="*/ 470747 w 508000"/>
                <a:gd name="connsiteY41" fmla="*/ 233033 h 506592"/>
                <a:gd name="connsiteX42" fmla="*/ 491067 w 508000"/>
                <a:gd name="connsiteY42" fmla="*/ 233033 h 506592"/>
                <a:gd name="connsiteX43" fmla="*/ 508000 w 508000"/>
                <a:gd name="connsiteY43" fmla="*/ 253296 h 506592"/>
                <a:gd name="connsiteX44" fmla="*/ 491067 w 508000"/>
                <a:gd name="connsiteY44" fmla="*/ 273560 h 506592"/>
                <a:gd name="connsiteX45" fmla="*/ 470747 w 508000"/>
                <a:gd name="connsiteY45" fmla="*/ 273560 h 506592"/>
                <a:gd name="connsiteX46" fmla="*/ 274320 w 508000"/>
                <a:gd name="connsiteY46" fmla="*/ 469442 h 506592"/>
                <a:gd name="connsiteX47" fmla="*/ 274320 w 508000"/>
                <a:gd name="connsiteY47" fmla="*/ 489706 h 506592"/>
                <a:gd name="connsiteX48" fmla="*/ 254000 w 508000"/>
                <a:gd name="connsiteY48" fmla="*/ 506592 h 506592"/>
                <a:gd name="connsiteX49" fmla="*/ 233680 w 508000"/>
                <a:gd name="connsiteY49" fmla="*/ 489706 h 506592"/>
                <a:gd name="connsiteX50" fmla="*/ 233680 w 508000"/>
                <a:gd name="connsiteY50" fmla="*/ 469442 h 506592"/>
                <a:gd name="connsiteX51" fmla="*/ 40640 w 508000"/>
                <a:gd name="connsiteY51" fmla="*/ 273560 h 506592"/>
                <a:gd name="connsiteX52" fmla="*/ 20320 w 508000"/>
                <a:gd name="connsiteY52" fmla="*/ 273560 h 506592"/>
                <a:gd name="connsiteX53" fmla="*/ 0 w 508000"/>
                <a:gd name="connsiteY53" fmla="*/ 253296 h 506592"/>
                <a:gd name="connsiteX54" fmla="*/ 20320 w 508000"/>
                <a:gd name="connsiteY54" fmla="*/ 233033 h 506592"/>
                <a:gd name="connsiteX55" fmla="*/ 40640 w 508000"/>
                <a:gd name="connsiteY55" fmla="*/ 233033 h 506592"/>
                <a:gd name="connsiteX56" fmla="*/ 233680 w 508000"/>
                <a:gd name="connsiteY56" fmla="*/ 40527 h 506592"/>
                <a:gd name="connsiteX57" fmla="*/ 233680 w 508000"/>
                <a:gd name="connsiteY57" fmla="*/ 20264 h 506592"/>
                <a:gd name="connsiteX58" fmla="*/ 254000 w 508000"/>
                <a:gd name="connsiteY58" fmla="*/ 0 h 50659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08000" h="506592">
                  <a:moveTo>
                    <a:pt x="84666" y="303955"/>
                  </a:moveTo>
                  <a:cubicBezTo>
                    <a:pt x="104986" y="371501"/>
                    <a:pt x="165946" y="422160"/>
                    <a:pt x="233680" y="428915"/>
                  </a:cubicBezTo>
                  <a:cubicBezTo>
                    <a:pt x="233680" y="428915"/>
                    <a:pt x="233680" y="428915"/>
                    <a:pt x="233680" y="408651"/>
                  </a:cubicBezTo>
                  <a:cubicBezTo>
                    <a:pt x="233680" y="398519"/>
                    <a:pt x="243840" y="391765"/>
                    <a:pt x="254000" y="391765"/>
                  </a:cubicBezTo>
                  <a:cubicBezTo>
                    <a:pt x="264160" y="391765"/>
                    <a:pt x="274320" y="398519"/>
                    <a:pt x="274320" y="408651"/>
                  </a:cubicBezTo>
                  <a:cubicBezTo>
                    <a:pt x="274320" y="408651"/>
                    <a:pt x="274320" y="408651"/>
                    <a:pt x="274320" y="428915"/>
                  </a:cubicBezTo>
                  <a:cubicBezTo>
                    <a:pt x="345440" y="422160"/>
                    <a:pt x="403014" y="371501"/>
                    <a:pt x="423334" y="303955"/>
                  </a:cubicBezTo>
                  <a:cubicBezTo>
                    <a:pt x="386080" y="334351"/>
                    <a:pt x="325120" y="371501"/>
                    <a:pt x="254000" y="371501"/>
                  </a:cubicBezTo>
                  <a:cubicBezTo>
                    <a:pt x="186266" y="371501"/>
                    <a:pt x="125306" y="334351"/>
                    <a:pt x="84666" y="303955"/>
                  </a:cubicBezTo>
                  <a:close/>
                  <a:moveTo>
                    <a:pt x="362374" y="209392"/>
                  </a:moveTo>
                  <a:cubicBezTo>
                    <a:pt x="369147" y="222901"/>
                    <a:pt x="372534" y="239787"/>
                    <a:pt x="372534" y="253296"/>
                  </a:cubicBezTo>
                  <a:cubicBezTo>
                    <a:pt x="372534" y="270183"/>
                    <a:pt x="369147" y="283692"/>
                    <a:pt x="362374" y="297201"/>
                  </a:cubicBezTo>
                  <a:cubicBezTo>
                    <a:pt x="389467" y="283692"/>
                    <a:pt x="409787" y="266805"/>
                    <a:pt x="423334" y="253296"/>
                  </a:cubicBezTo>
                  <a:cubicBezTo>
                    <a:pt x="409787" y="243164"/>
                    <a:pt x="389467" y="226278"/>
                    <a:pt x="362374" y="209392"/>
                  </a:cubicBezTo>
                  <a:close/>
                  <a:moveTo>
                    <a:pt x="145626" y="209392"/>
                  </a:moveTo>
                  <a:cubicBezTo>
                    <a:pt x="118533" y="226278"/>
                    <a:pt x="98213" y="243164"/>
                    <a:pt x="88053" y="253296"/>
                  </a:cubicBezTo>
                  <a:cubicBezTo>
                    <a:pt x="98213" y="266805"/>
                    <a:pt x="118533" y="283692"/>
                    <a:pt x="145626" y="297201"/>
                  </a:cubicBezTo>
                  <a:cubicBezTo>
                    <a:pt x="138853" y="283692"/>
                    <a:pt x="138853" y="270183"/>
                    <a:pt x="138853" y="253296"/>
                  </a:cubicBezTo>
                  <a:cubicBezTo>
                    <a:pt x="138853" y="239787"/>
                    <a:pt x="138853" y="222901"/>
                    <a:pt x="145626" y="209392"/>
                  </a:cubicBezTo>
                  <a:close/>
                  <a:moveTo>
                    <a:pt x="254413" y="205451"/>
                  </a:moveTo>
                  <a:cubicBezTo>
                    <a:pt x="281586" y="205451"/>
                    <a:pt x="305363" y="225831"/>
                    <a:pt x="305363" y="253005"/>
                  </a:cubicBezTo>
                  <a:cubicBezTo>
                    <a:pt x="305363" y="280178"/>
                    <a:pt x="281586" y="303955"/>
                    <a:pt x="254413" y="303955"/>
                  </a:cubicBezTo>
                  <a:cubicBezTo>
                    <a:pt x="227239" y="303955"/>
                    <a:pt x="206859" y="280178"/>
                    <a:pt x="206859" y="253005"/>
                  </a:cubicBezTo>
                  <a:cubicBezTo>
                    <a:pt x="206859" y="225831"/>
                    <a:pt x="227239" y="205451"/>
                    <a:pt x="254413" y="205451"/>
                  </a:cubicBezTo>
                  <a:close/>
                  <a:moveTo>
                    <a:pt x="254000" y="175618"/>
                  </a:moveTo>
                  <a:cubicBezTo>
                    <a:pt x="209974" y="175618"/>
                    <a:pt x="176106" y="209392"/>
                    <a:pt x="176106" y="253296"/>
                  </a:cubicBezTo>
                  <a:cubicBezTo>
                    <a:pt x="176106" y="297201"/>
                    <a:pt x="209974" y="330974"/>
                    <a:pt x="254000" y="330974"/>
                  </a:cubicBezTo>
                  <a:cubicBezTo>
                    <a:pt x="298027" y="330974"/>
                    <a:pt x="331894" y="297201"/>
                    <a:pt x="331894" y="253296"/>
                  </a:cubicBezTo>
                  <a:cubicBezTo>
                    <a:pt x="331894" y="209392"/>
                    <a:pt x="298027" y="175618"/>
                    <a:pt x="254000" y="175618"/>
                  </a:cubicBezTo>
                  <a:close/>
                  <a:moveTo>
                    <a:pt x="233680" y="77677"/>
                  </a:moveTo>
                  <a:cubicBezTo>
                    <a:pt x="165946" y="87809"/>
                    <a:pt x="104986" y="138468"/>
                    <a:pt x="84666" y="202637"/>
                  </a:cubicBezTo>
                  <a:cubicBezTo>
                    <a:pt x="125306" y="172241"/>
                    <a:pt x="186266" y="138468"/>
                    <a:pt x="254000" y="138468"/>
                  </a:cubicBezTo>
                  <a:cubicBezTo>
                    <a:pt x="325120" y="138468"/>
                    <a:pt x="386080" y="172241"/>
                    <a:pt x="423334" y="202637"/>
                  </a:cubicBezTo>
                  <a:cubicBezTo>
                    <a:pt x="403014" y="138468"/>
                    <a:pt x="345440" y="87809"/>
                    <a:pt x="274320" y="77677"/>
                  </a:cubicBezTo>
                  <a:cubicBezTo>
                    <a:pt x="274320" y="77677"/>
                    <a:pt x="274320" y="77677"/>
                    <a:pt x="274320" y="97941"/>
                  </a:cubicBezTo>
                  <a:cubicBezTo>
                    <a:pt x="274320" y="108073"/>
                    <a:pt x="264160" y="118205"/>
                    <a:pt x="254000" y="118205"/>
                  </a:cubicBezTo>
                  <a:cubicBezTo>
                    <a:pt x="243840" y="118205"/>
                    <a:pt x="233680" y="108073"/>
                    <a:pt x="233680" y="97941"/>
                  </a:cubicBezTo>
                  <a:cubicBezTo>
                    <a:pt x="233680" y="97941"/>
                    <a:pt x="233680" y="97941"/>
                    <a:pt x="233680" y="77677"/>
                  </a:cubicBezTo>
                  <a:close/>
                  <a:moveTo>
                    <a:pt x="254000" y="0"/>
                  </a:moveTo>
                  <a:cubicBezTo>
                    <a:pt x="264160" y="0"/>
                    <a:pt x="274320" y="10132"/>
                    <a:pt x="274320" y="20264"/>
                  </a:cubicBezTo>
                  <a:cubicBezTo>
                    <a:pt x="274320" y="20264"/>
                    <a:pt x="274320" y="20264"/>
                    <a:pt x="274320" y="40527"/>
                  </a:cubicBezTo>
                  <a:cubicBezTo>
                    <a:pt x="375920" y="50659"/>
                    <a:pt x="460587" y="131714"/>
                    <a:pt x="470747" y="233033"/>
                  </a:cubicBezTo>
                  <a:cubicBezTo>
                    <a:pt x="470747" y="233033"/>
                    <a:pt x="470747" y="233033"/>
                    <a:pt x="491067" y="233033"/>
                  </a:cubicBezTo>
                  <a:cubicBezTo>
                    <a:pt x="501227" y="233033"/>
                    <a:pt x="508000" y="243164"/>
                    <a:pt x="508000" y="253296"/>
                  </a:cubicBezTo>
                  <a:cubicBezTo>
                    <a:pt x="508000" y="263428"/>
                    <a:pt x="501227" y="273560"/>
                    <a:pt x="491067" y="273560"/>
                  </a:cubicBezTo>
                  <a:cubicBezTo>
                    <a:pt x="491067" y="273560"/>
                    <a:pt x="491067" y="273560"/>
                    <a:pt x="470747" y="273560"/>
                  </a:cubicBezTo>
                  <a:cubicBezTo>
                    <a:pt x="460587" y="374878"/>
                    <a:pt x="375920" y="459310"/>
                    <a:pt x="274320" y="469442"/>
                  </a:cubicBezTo>
                  <a:cubicBezTo>
                    <a:pt x="274320" y="469442"/>
                    <a:pt x="274320" y="469442"/>
                    <a:pt x="274320" y="489706"/>
                  </a:cubicBezTo>
                  <a:cubicBezTo>
                    <a:pt x="274320" y="499838"/>
                    <a:pt x="264160" y="506592"/>
                    <a:pt x="254000" y="506592"/>
                  </a:cubicBezTo>
                  <a:cubicBezTo>
                    <a:pt x="243840" y="506592"/>
                    <a:pt x="233680" y="499838"/>
                    <a:pt x="233680" y="489706"/>
                  </a:cubicBezTo>
                  <a:cubicBezTo>
                    <a:pt x="233680" y="489706"/>
                    <a:pt x="233680" y="489706"/>
                    <a:pt x="233680" y="469442"/>
                  </a:cubicBezTo>
                  <a:cubicBezTo>
                    <a:pt x="132080" y="459310"/>
                    <a:pt x="50800" y="374878"/>
                    <a:pt x="40640" y="273560"/>
                  </a:cubicBezTo>
                  <a:cubicBezTo>
                    <a:pt x="40640" y="273560"/>
                    <a:pt x="40640" y="273560"/>
                    <a:pt x="20320" y="273560"/>
                  </a:cubicBezTo>
                  <a:cubicBezTo>
                    <a:pt x="10160" y="273560"/>
                    <a:pt x="0" y="263428"/>
                    <a:pt x="0" y="253296"/>
                  </a:cubicBezTo>
                  <a:cubicBezTo>
                    <a:pt x="0" y="243164"/>
                    <a:pt x="10160" y="233033"/>
                    <a:pt x="20320" y="233033"/>
                  </a:cubicBezTo>
                  <a:cubicBezTo>
                    <a:pt x="20320" y="233033"/>
                    <a:pt x="20320" y="233033"/>
                    <a:pt x="40640" y="233033"/>
                  </a:cubicBezTo>
                  <a:cubicBezTo>
                    <a:pt x="50800" y="131714"/>
                    <a:pt x="132080" y="50659"/>
                    <a:pt x="233680" y="40527"/>
                  </a:cubicBezTo>
                  <a:cubicBezTo>
                    <a:pt x="233680" y="40527"/>
                    <a:pt x="233680" y="40527"/>
                    <a:pt x="233680" y="20264"/>
                  </a:cubicBezTo>
                  <a:cubicBezTo>
                    <a:pt x="233680" y="10132"/>
                    <a:pt x="243840" y="0"/>
                    <a:pt x="254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sz="200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îṣļîḑé-Freeform: Shape 18"/>
            <p:cNvSpPr>
              <a:spLocks noChangeAspect="1"/>
            </p:cNvSpPr>
            <p:nvPr/>
          </p:nvSpPr>
          <p:spPr bwMode="auto">
            <a:xfrm>
              <a:off x="9565100" y="3269739"/>
              <a:ext cx="307916" cy="381053"/>
            </a:xfrm>
            <a:custGeom>
              <a:gdLst>
                <a:gd name="connsiteX0" fmla="*/ 206056 w 410498"/>
                <a:gd name="connsiteY0" fmla="*/ 251527 h 508000"/>
                <a:gd name="connsiteX1" fmla="*/ 216200 w 410498"/>
                <a:gd name="connsiteY1" fmla="*/ 253219 h 508000"/>
                <a:gd name="connsiteX2" fmla="*/ 211128 w 410498"/>
                <a:gd name="connsiteY2" fmla="*/ 283675 h 508000"/>
                <a:gd name="connsiteX3" fmla="*/ 184078 w 410498"/>
                <a:gd name="connsiteY3" fmla="*/ 315822 h 508000"/>
                <a:gd name="connsiteX4" fmla="*/ 168862 w 410498"/>
                <a:gd name="connsiteY4" fmla="*/ 297210 h 508000"/>
                <a:gd name="connsiteX5" fmla="*/ 206056 w 410498"/>
                <a:gd name="connsiteY5" fmla="*/ 251527 h 508000"/>
                <a:gd name="connsiteX6" fmla="*/ 206094 w 410498"/>
                <a:gd name="connsiteY6" fmla="*/ 175521 h 508000"/>
                <a:gd name="connsiteX7" fmla="*/ 87843 w 410498"/>
                <a:gd name="connsiteY7" fmla="*/ 295349 h 508000"/>
                <a:gd name="connsiteX8" fmla="*/ 185822 w 410498"/>
                <a:gd name="connsiteY8" fmla="*/ 394924 h 508000"/>
                <a:gd name="connsiteX9" fmla="*/ 244947 w 410498"/>
                <a:gd name="connsiteY9" fmla="*/ 383110 h 508000"/>
                <a:gd name="connsiteX10" fmla="*/ 238190 w 410498"/>
                <a:gd name="connsiteY10" fmla="*/ 364545 h 508000"/>
                <a:gd name="connsiteX11" fmla="*/ 192579 w 410498"/>
                <a:gd name="connsiteY11" fmla="*/ 374671 h 508000"/>
                <a:gd name="connsiteX12" fmla="*/ 111493 w 410498"/>
                <a:gd name="connsiteY12" fmla="*/ 291974 h 508000"/>
                <a:gd name="connsiteX13" fmla="*/ 202715 w 410498"/>
                <a:gd name="connsiteY13" fmla="*/ 194086 h 508000"/>
                <a:gd name="connsiteX14" fmla="*/ 278733 w 410498"/>
                <a:gd name="connsiteY14" fmla="*/ 266658 h 508000"/>
                <a:gd name="connsiteX15" fmla="*/ 246637 w 410498"/>
                <a:gd name="connsiteY15" fmla="*/ 320665 h 508000"/>
                <a:gd name="connsiteX16" fmla="*/ 239879 w 410498"/>
                <a:gd name="connsiteY16" fmla="*/ 293661 h 508000"/>
                <a:gd name="connsiteX17" fmla="*/ 248326 w 410498"/>
                <a:gd name="connsiteY17" fmla="*/ 234591 h 508000"/>
                <a:gd name="connsiteX18" fmla="*/ 211162 w 410498"/>
                <a:gd name="connsiteY18" fmla="*/ 226153 h 508000"/>
                <a:gd name="connsiteX19" fmla="*/ 136833 w 410498"/>
                <a:gd name="connsiteY19" fmla="*/ 300412 h 508000"/>
                <a:gd name="connsiteX20" fmla="*/ 172308 w 410498"/>
                <a:gd name="connsiteY20" fmla="*/ 340917 h 508000"/>
                <a:gd name="connsiteX21" fmla="*/ 212851 w 410498"/>
                <a:gd name="connsiteY21" fmla="*/ 317289 h 508000"/>
                <a:gd name="connsiteX22" fmla="*/ 214540 w 410498"/>
                <a:gd name="connsiteY22" fmla="*/ 317289 h 508000"/>
                <a:gd name="connsiteX23" fmla="*/ 241569 w 410498"/>
                <a:gd name="connsiteY23" fmla="*/ 340917 h 508000"/>
                <a:gd name="connsiteX24" fmla="*/ 300694 w 410498"/>
                <a:gd name="connsiteY24" fmla="*/ 266658 h 508000"/>
                <a:gd name="connsiteX25" fmla="*/ 206094 w 410498"/>
                <a:gd name="connsiteY25" fmla="*/ 175521 h 508000"/>
                <a:gd name="connsiteX26" fmla="*/ 59125 w 410498"/>
                <a:gd name="connsiteY26" fmla="*/ 21940 h 508000"/>
                <a:gd name="connsiteX27" fmla="*/ 25339 w 410498"/>
                <a:gd name="connsiteY27" fmla="*/ 47256 h 508000"/>
                <a:gd name="connsiteX28" fmla="*/ 363198 w 410498"/>
                <a:gd name="connsiteY28" fmla="*/ 47256 h 508000"/>
                <a:gd name="connsiteX29" fmla="*/ 363198 w 410498"/>
                <a:gd name="connsiteY29" fmla="*/ 475934 h 508000"/>
                <a:gd name="connsiteX30" fmla="*/ 388537 w 410498"/>
                <a:gd name="connsiteY30" fmla="*/ 455681 h 508000"/>
                <a:gd name="connsiteX31" fmla="*/ 388537 w 410498"/>
                <a:gd name="connsiteY31" fmla="*/ 21940 h 508000"/>
                <a:gd name="connsiteX32" fmla="*/ 59125 w 410498"/>
                <a:gd name="connsiteY32" fmla="*/ 21940 h 508000"/>
                <a:gd name="connsiteX33" fmla="*/ 48989 w 410498"/>
                <a:gd name="connsiteY33" fmla="*/ 0 h 508000"/>
                <a:gd name="connsiteX34" fmla="*/ 402052 w 410498"/>
                <a:gd name="connsiteY34" fmla="*/ 0 h 508000"/>
                <a:gd name="connsiteX35" fmla="*/ 410498 w 410498"/>
                <a:gd name="connsiteY35" fmla="*/ 8438 h 508000"/>
                <a:gd name="connsiteX36" fmla="*/ 410498 w 410498"/>
                <a:gd name="connsiteY36" fmla="*/ 462432 h 508000"/>
                <a:gd name="connsiteX37" fmla="*/ 405430 w 410498"/>
                <a:gd name="connsiteY37" fmla="*/ 477621 h 508000"/>
                <a:gd name="connsiteX38" fmla="*/ 363198 w 410498"/>
                <a:gd name="connsiteY38" fmla="*/ 508000 h 508000"/>
                <a:gd name="connsiteX39" fmla="*/ 0 w 410498"/>
                <a:gd name="connsiteY39" fmla="*/ 508000 h 508000"/>
                <a:gd name="connsiteX40" fmla="*/ 0 w 410498"/>
                <a:gd name="connsiteY40" fmla="*/ 55694 h 508000"/>
                <a:gd name="connsiteX41" fmla="*/ 48989 w 410498"/>
                <a:gd name="connsiteY41" fmla="*/ 0 h 5080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10497" h="508000">
                  <a:moveTo>
                    <a:pt x="206056" y="251527"/>
                  </a:moveTo>
                  <a:cubicBezTo>
                    <a:pt x="211128" y="251527"/>
                    <a:pt x="212819" y="251527"/>
                    <a:pt x="216200" y="253219"/>
                  </a:cubicBezTo>
                  <a:cubicBezTo>
                    <a:pt x="216200" y="253219"/>
                    <a:pt x="216200" y="253219"/>
                    <a:pt x="211128" y="283675"/>
                  </a:cubicBezTo>
                  <a:cubicBezTo>
                    <a:pt x="209437" y="300594"/>
                    <a:pt x="195912" y="315822"/>
                    <a:pt x="184078" y="315822"/>
                  </a:cubicBezTo>
                  <a:cubicBezTo>
                    <a:pt x="173934" y="315822"/>
                    <a:pt x="168862" y="309054"/>
                    <a:pt x="168862" y="297210"/>
                  </a:cubicBezTo>
                  <a:cubicBezTo>
                    <a:pt x="168862" y="271831"/>
                    <a:pt x="185768" y="251527"/>
                    <a:pt x="206056" y="251527"/>
                  </a:cubicBezTo>
                  <a:close/>
                  <a:moveTo>
                    <a:pt x="206094" y="175521"/>
                  </a:moveTo>
                  <a:cubicBezTo>
                    <a:pt x="135143" y="175521"/>
                    <a:pt x="87843" y="231216"/>
                    <a:pt x="87843" y="295349"/>
                  </a:cubicBezTo>
                  <a:cubicBezTo>
                    <a:pt x="87843" y="357794"/>
                    <a:pt x="133454" y="394924"/>
                    <a:pt x="185822" y="394924"/>
                  </a:cubicBezTo>
                  <a:cubicBezTo>
                    <a:pt x="209472" y="394924"/>
                    <a:pt x="224676" y="391548"/>
                    <a:pt x="244947" y="383110"/>
                  </a:cubicBezTo>
                  <a:cubicBezTo>
                    <a:pt x="244947" y="383110"/>
                    <a:pt x="244947" y="383110"/>
                    <a:pt x="238190" y="364545"/>
                  </a:cubicBezTo>
                  <a:cubicBezTo>
                    <a:pt x="226365" y="371296"/>
                    <a:pt x="209472" y="374671"/>
                    <a:pt x="192579" y="374671"/>
                  </a:cubicBezTo>
                  <a:cubicBezTo>
                    <a:pt x="145279" y="374671"/>
                    <a:pt x="111493" y="344292"/>
                    <a:pt x="111493" y="291974"/>
                  </a:cubicBezTo>
                  <a:cubicBezTo>
                    <a:pt x="111493" y="231216"/>
                    <a:pt x="153726" y="194086"/>
                    <a:pt x="202715" y="194086"/>
                  </a:cubicBezTo>
                  <a:cubicBezTo>
                    <a:pt x="251705" y="194086"/>
                    <a:pt x="278733" y="226153"/>
                    <a:pt x="278733" y="266658"/>
                  </a:cubicBezTo>
                  <a:cubicBezTo>
                    <a:pt x="278733" y="303788"/>
                    <a:pt x="260151" y="320665"/>
                    <a:pt x="246637" y="320665"/>
                  </a:cubicBezTo>
                  <a:cubicBezTo>
                    <a:pt x="238190" y="320665"/>
                    <a:pt x="236501" y="312226"/>
                    <a:pt x="239879" y="293661"/>
                  </a:cubicBezTo>
                  <a:cubicBezTo>
                    <a:pt x="239879" y="293661"/>
                    <a:pt x="239879" y="293661"/>
                    <a:pt x="248326" y="234591"/>
                  </a:cubicBezTo>
                  <a:cubicBezTo>
                    <a:pt x="241569" y="229528"/>
                    <a:pt x="224676" y="226153"/>
                    <a:pt x="211162" y="226153"/>
                  </a:cubicBezTo>
                  <a:cubicBezTo>
                    <a:pt x="165551" y="226153"/>
                    <a:pt x="136833" y="261595"/>
                    <a:pt x="136833" y="300412"/>
                  </a:cubicBezTo>
                  <a:cubicBezTo>
                    <a:pt x="136833" y="325728"/>
                    <a:pt x="152036" y="340917"/>
                    <a:pt x="172308" y="340917"/>
                  </a:cubicBezTo>
                  <a:cubicBezTo>
                    <a:pt x="189201" y="340917"/>
                    <a:pt x="204404" y="332479"/>
                    <a:pt x="212851" y="317289"/>
                  </a:cubicBezTo>
                  <a:cubicBezTo>
                    <a:pt x="212851" y="317289"/>
                    <a:pt x="212851" y="317289"/>
                    <a:pt x="214540" y="317289"/>
                  </a:cubicBezTo>
                  <a:cubicBezTo>
                    <a:pt x="216229" y="334166"/>
                    <a:pt x="226365" y="340917"/>
                    <a:pt x="241569" y="340917"/>
                  </a:cubicBezTo>
                  <a:cubicBezTo>
                    <a:pt x="275355" y="340917"/>
                    <a:pt x="300694" y="312226"/>
                    <a:pt x="300694" y="266658"/>
                  </a:cubicBezTo>
                  <a:cubicBezTo>
                    <a:pt x="300694" y="212651"/>
                    <a:pt x="261840" y="175521"/>
                    <a:pt x="206094" y="175521"/>
                  </a:cubicBezTo>
                  <a:close/>
                  <a:moveTo>
                    <a:pt x="59125" y="21940"/>
                  </a:moveTo>
                  <a:cubicBezTo>
                    <a:pt x="40543" y="21940"/>
                    <a:pt x="27029" y="30379"/>
                    <a:pt x="25339" y="47256"/>
                  </a:cubicBezTo>
                  <a:cubicBezTo>
                    <a:pt x="25339" y="47256"/>
                    <a:pt x="25339" y="47256"/>
                    <a:pt x="363198" y="47256"/>
                  </a:cubicBezTo>
                  <a:cubicBezTo>
                    <a:pt x="363198" y="47256"/>
                    <a:pt x="363198" y="47256"/>
                    <a:pt x="363198" y="475934"/>
                  </a:cubicBezTo>
                  <a:lnTo>
                    <a:pt x="388537" y="455681"/>
                  </a:lnTo>
                  <a:cubicBezTo>
                    <a:pt x="388537" y="455681"/>
                    <a:pt x="388537" y="455681"/>
                    <a:pt x="388537" y="21940"/>
                  </a:cubicBezTo>
                  <a:cubicBezTo>
                    <a:pt x="388537" y="21940"/>
                    <a:pt x="388537" y="21940"/>
                    <a:pt x="59125" y="21940"/>
                  </a:cubicBezTo>
                  <a:close/>
                  <a:moveTo>
                    <a:pt x="48989" y="0"/>
                  </a:moveTo>
                  <a:cubicBezTo>
                    <a:pt x="48989" y="0"/>
                    <a:pt x="48989" y="0"/>
                    <a:pt x="402052" y="0"/>
                  </a:cubicBezTo>
                  <a:cubicBezTo>
                    <a:pt x="407119" y="0"/>
                    <a:pt x="410498" y="3375"/>
                    <a:pt x="410498" y="8438"/>
                  </a:cubicBezTo>
                  <a:lnTo>
                    <a:pt x="410498" y="462432"/>
                  </a:lnTo>
                  <a:cubicBezTo>
                    <a:pt x="410498" y="462432"/>
                    <a:pt x="410498" y="472558"/>
                    <a:pt x="405430" y="477621"/>
                  </a:cubicBezTo>
                  <a:cubicBezTo>
                    <a:pt x="400362" y="482685"/>
                    <a:pt x="363198" y="508000"/>
                    <a:pt x="363198" y="508000"/>
                  </a:cubicBezTo>
                  <a:cubicBezTo>
                    <a:pt x="363198" y="508000"/>
                    <a:pt x="363198" y="508000"/>
                    <a:pt x="0" y="508000"/>
                  </a:cubicBezTo>
                  <a:cubicBezTo>
                    <a:pt x="0" y="508000"/>
                    <a:pt x="0" y="508000"/>
                    <a:pt x="0" y="55694"/>
                  </a:cubicBezTo>
                  <a:cubicBezTo>
                    <a:pt x="0" y="20252"/>
                    <a:pt x="21961" y="0"/>
                    <a:pt x="4898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sz="200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îṣļîḑé-Freeform: Shape 19"/>
            <p:cNvSpPr>
              <a:spLocks noChangeAspect="1"/>
            </p:cNvSpPr>
            <p:nvPr/>
          </p:nvSpPr>
          <p:spPr bwMode="auto">
            <a:xfrm>
              <a:off x="2282493" y="3269739"/>
              <a:ext cx="380897" cy="381053"/>
            </a:xfrm>
            <a:custGeom>
              <a:gdLst>
                <a:gd name="connsiteX0" fmla="*/ 185778 w 502142"/>
                <a:gd name="connsiteY0" fmla="*/ 245107 h 502347"/>
                <a:gd name="connsiteX1" fmla="*/ 181850 w 502142"/>
                <a:gd name="connsiteY1" fmla="*/ 247726 h 502347"/>
                <a:gd name="connsiteX2" fmla="*/ 196252 w 502142"/>
                <a:gd name="connsiteY2" fmla="*/ 262134 h 502347"/>
                <a:gd name="connsiteX3" fmla="*/ 198871 w 502142"/>
                <a:gd name="connsiteY3" fmla="*/ 259515 h 502347"/>
                <a:gd name="connsiteX4" fmla="*/ 198871 w 502142"/>
                <a:gd name="connsiteY4" fmla="*/ 258205 h 502347"/>
                <a:gd name="connsiteX5" fmla="*/ 197562 w 502142"/>
                <a:gd name="connsiteY5" fmla="*/ 256895 h 502347"/>
                <a:gd name="connsiteX6" fmla="*/ 196252 w 502142"/>
                <a:gd name="connsiteY6" fmla="*/ 255585 h 502347"/>
                <a:gd name="connsiteX7" fmla="*/ 187087 w 502142"/>
                <a:gd name="connsiteY7" fmla="*/ 245107 h 502347"/>
                <a:gd name="connsiteX8" fmla="*/ 185778 w 502142"/>
                <a:gd name="connsiteY8" fmla="*/ 245107 h 502347"/>
                <a:gd name="connsiteX9" fmla="*/ 300657 w 502142"/>
                <a:gd name="connsiteY9" fmla="*/ 124890 h 502347"/>
                <a:gd name="connsiteX10" fmla="*/ 333369 w 502142"/>
                <a:gd name="connsiteY10" fmla="*/ 157500 h 502347"/>
                <a:gd name="connsiteX11" fmla="*/ 300657 w 502142"/>
                <a:gd name="connsiteY11" fmla="*/ 191414 h 502347"/>
                <a:gd name="connsiteX12" fmla="*/ 267945 w 502142"/>
                <a:gd name="connsiteY12" fmla="*/ 157500 h 502347"/>
                <a:gd name="connsiteX13" fmla="*/ 300657 w 502142"/>
                <a:gd name="connsiteY13" fmla="*/ 124890 h 502347"/>
                <a:gd name="connsiteX14" fmla="*/ 251242 w 502142"/>
                <a:gd name="connsiteY14" fmla="*/ 83999 h 502347"/>
                <a:gd name="connsiteX15" fmla="*/ 180541 w 502142"/>
                <a:gd name="connsiteY15" fmla="*/ 99717 h 502347"/>
                <a:gd name="connsiteX16" fmla="*/ 99366 w 502142"/>
                <a:gd name="connsiteY16" fmla="*/ 321076 h 502347"/>
                <a:gd name="connsiteX17" fmla="*/ 251242 w 502142"/>
                <a:gd name="connsiteY17" fmla="*/ 419313 h 502347"/>
                <a:gd name="connsiteX18" fmla="*/ 268263 w 502142"/>
                <a:gd name="connsiteY18" fmla="*/ 418003 h 502347"/>
                <a:gd name="connsiteX19" fmla="*/ 264335 w 502142"/>
                <a:gd name="connsiteY19" fmla="*/ 418003 h 502347"/>
                <a:gd name="connsiteX20" fmla="*/ 253861 w 502142"/>
                <a:gd name="connsiteY20" fmla="*/ 399665 h 502347"/>
                <a:gd name="connsiteX21" fmla="*/ 270881 w 502142"/>
                <a:gd name="connsiteY21" fmla="*/ 336794 h 502347"/>
                <a:gd name="connsiteX22" fmla="*/ 251242 w 502142"/>
                <a:gd name="connsiteY22" fmla="*/ 307978 h 502347"/>
                <a:gd name="connsiteX23" fmla="*/ 247314 w 502142"/>
                <a:gd name="connsiteY23" fmla="*/ 306668 h 502347"/>
                <a:gd name="connsiteX24" fmla="*/ 236840 w 502142"/>
                <a:gd name="connsiteY24" fmla="*/ 335484 h 502347"/>
                <a:gd name="connsiteX25" fmla="*/ 222438 w 502142"/>
                <a:gd name="connsiteY25" fmla="*/ 345963 h 502347"/>
                <a:gd name="connsiteX26" fmla="*/ 173995 w 502142"/>
                <a:gd name="connsiteY26" fmla="*/ 348582 h 502347"/>
                <a:gd name="connsiteX27" fmla="*/ 158283 w 502142"/>
                <a:gd name="connsiteY27" fmla="*/ 334174 h 502347"/>
                <a:gd name="connsiteX28" fmla="*/ 172685 w 502142"/>
                <a:gd name="connsiteY28" fmla="*/ 318457 h 502347"/>
                <a:gd name="connsiteX29" fmla="*/ 211964 w 502142"/>
                <a:gd name="connsiteY29" fmla="*/ 315837 h 502347"/>
                <a:gd name="connsiteX30" fmla="*/ 223747 w 502142"/>
                <a:gd name="connsiteY30" fmla="*/ 283092 h 502347"/>
                <a:gd name="connsiteX31" fmla="*/ 225056 w 502142"/>
                <a:gd name="connsiteY31" fmla="*/ 272613 h 502347"/>
                <a:gd name="connsiteX32" fmla="*/ 242077 w 502142"/>
                <a:gd name="connsiteY32" fmla="*/ 217601 h 502347"/>
                <a:gd name="connsiteX33" fmla="*/ 234221 w 502142"/>
                <a:gd name="connsiteY33" fmla="*/ 221530 h 502347"/>
                <a:gd name="connsiteX34" fmla="*/ 211964 w 502142"/>
                <a:gd name="connsiteY34" fmla="*/ 247726 h 502347"/>
                <a:gd name="connsiteX35" fmla="*/ 201489 w 502142"/>
                <a:gd name="connsiteY35" fmla="*/ 256895 h 502347"/>
                <a:gd name="connsiteX36" fmla="*/ 201489 w 502142"/>
                <a:gd name="connsiteY36" fmla="*/ 262134 h 502347"/>
                <a:gd name="connsiteX37" fmla="*/ 197562 w 502142"/>
                <a:gd name="connsiteY37" fmla="*/ 264754 h 502347"/>
                <a:gd name="connsiteX38" fmla="*/ 211964 w 502142"/>
                <a:gd name="connsiteY38" fmla="*/ 279162 h 502347"/>
                <a:gd name="connsiteX39" fmla="*/ 175304 w 502142"/>
                <a:gd name="connsiteY39" fmla="*/ 311908 h 502347"/>
                <a:gd name="connsiteX40" fmla="*/ 130788 w 502142"/>
                <a:gd name="connsiteY40" fmla="*/ 264754 h 502347"/>
                <a:gd name="connsiteX41" fmla="*/ 166139 w 502142"/>
                <a:gd name="connsiteY41" fmla="*/ 230699 h 502347"/>
                <a:gd name="connsiteX42" fmla="*/ 179232 w 502142"/>
                <a:gd name="connsiteY42" fmla="*/ 245107 h 502347"/>
                <a:gd name="connsiteX43" fmla="*/ 183159 w 502142"/>
                <a:gd name="connsiteY43" fmla="*/ 242487 h 502347"/>
                <a:gd name="connsiteX44" fmla="*/ 187087 w 502142"/>
                <a:gd name="connsiteY44" fmla="*/ 241177 h 502347"/>
                <a:gd name="connsiteX45" fmla="*/ 187087 w 502142"/>
                <a:gd name="connsiteY45" fmla="*/ 239867 h 502347"/>
                <a:gd name="connsiteX46" fmla="*/ 222438 w 502142"/>
                <a:gd name="connsiteY46" fmla="*/ 199263 h 502347"/>
                <a:gd name="connsiteX47" fmla="*/ 270881 w 502142"/>
                <a:gd name="connsiteY47" fmla="*/ 186165 h 502347"/>
                <a:gd name="connsiteX48" fmla="*/ 276118 w 502142"/>
                <a:gd name="connsiteY48" fmla="*/ 186165 h 502347"/>
                <a:gd name="connsiteX49" fmla="*/ 283974 w 502142"/>
                <a:gd name="connsiteY49" fmla="*/ 187475 h 502347"/>
                <a:gd name="connsiteX50" fmla="*/ 286592 w 502142"/>
                <a:gd name="connsiteY50" fmla="*/ 188785 h 502347"/>
                <a:gd name="connsiteX51" fmla="*/ 291830 w 502142"/>
                <a:gd name="connsiteY51" fmla="*/ 191404 h 502347"/>
                <a:gd name="connsiteX52" fmla="*/ 304922 w 502142"/>
                <a:gd name="connsiteY52" fmla="*/ 208432 h 502347"/>
                <a:gd name="connsiteX53" fmla="*/ 304922 w 502142"/>
                <a:gd name="connsiteY53" fmla="*/ 209742 h 502347"/>
                <a:gd name="connsiteX54" fmla="*/ 321943 w 502142"/>
                <a:gd name="connsiteY54" fmla="*/ 222840 h 502347"/>
                <a:gd name="connsiteX55" fmla="*/ 350747 w 502142"/>
                <a:gd name="connsiteY55" fmla="*/ 218910 h 502347"/>
                <a:gd name="connsiteX56" fmla="*/ 367768 w 502142"/>
                <a:gd name="connsiteY56" fmla="*/ 220220 h 502347"/>
                <a:gd name="connsiteX57" fmla="*/ 366458 w 502142"/>
                <a:gd name="connsiteY57" fmla="*/ 238558 h 502347"/>
                <a:gd name="connsiteX58" fmla="*/ 332417 w 502142"/>
                <a:gd name="connsiteY58" fmla="*/ 250346 h 502347"/>
                <a:gd name="connsiteX59" fmla="*/ 315397 w 502142"/>
                <a:gd name="connsiteY59" fmla="*/ 247726 h 502347"/>
                <a:gd name="connsiteX60" fmla="*/ 298376 w 502142"/>
                <a:gd name="connsiteY60" fmla="*/ 239867 h 502347"/>
                <a:gd name="connsiteX61" fmla="*/ 282665 w 502142"/>
                <a:gd name="connsiteY61" fmla="*/ 290950 h 502347"/>
                <a:gd name="connsiteX62" fmla="*/ 280046 w 502142"/>
                <a:gd name="connsiteY62" fmla="*/ 296190 h 502347"/>
                <a:gd name="connsiteX63" fmla="*/ 299685 w 502142"/>
                <a:gd name="connsiteY63" fmla="*/ 325006 h 502347"/>
                <a:gd name="connsiteX64" fmla="*/ 302304 w 502142"/>
                <a:gd name="connsiteY64" fmla="*/ 336794 h 502347"/>
                <a:gd name="connsiteX65" fmla="*/ 282665 w 502142"/>
                <a:gd name="connsiteY65" fmla="*/ 407524 h 502347"/>
                <a:gd name="connsiteX66" fmla="*/ 272190 w 502142"/>
                <a:gd name="connsiteY66" fmla="*/ 418003 h 502347"/>
                <a:gd name="connsiteX67" fmla="*/ 320634 w 502142"/>
                <a:gd name="connsiteY67" fmla="*/ 403595 h 502347"/>
                <a:gd name="connsiteX68" fmla="*/ 403118 w 502142"/>
                <a:gd name="connsiteY68" fmla="*/ 180926 h 502347"/>
                <a:gd name="connsiteX69" fmla="*/ 251242 w 502142"/>
                <a:gd name="connsiteY69" fmla="*/ 83999 h 502347"/>
                <a:gd name="connsiteX70" fmla="*/ 324562 w 502142"/>
                <a:gd name="connsiteY70" fmla="*/ 1480 h 502347"/>
                <a:gd name="connsiteX71" fmla="*/ 357294 w 502142"/>
                <a:gd name="connsiteY71" fmla="*/ 14579 h 502347"/>
                <a:gd name="connsiteX72" fmla="*/ 376933 w 502142"/>
                <a:gd name="connsiteY72" fmla="*/ 56493 h 502347"/>
                <a:gd name="connsiteX73" fmla="*/ 366458 w 502142"/>
                <a:gd name="connsiteY73" fmla="*/ 82689 h 502347"/>
                <a:gd name="connsiteX74" fmla="*/ 410974 w 502142"/>
                <a:gd name="connsiteY74" fmla="*/ 123294 h 502347"/>
                <a:gd name="connsiteX75" fmla="*/ 435850 w 502142"/>
                <a:gd name="connsiteY75" fmla="*/ 110195 h 502347"/>
                <a:gd name="connsiteX76" fmla="*/ 479056 w 502142"/>
                <a:gd name="connsiteY76" fmla="*/ 127223 h 502347"/>
                <a:gd name="connsiteX77" fmla="*/ 493458 w 502142"/>
                <a:gd name="connsiteY77" fmla="*/ 159969 h 502347"/>
                <a:gd name="connsiteX78" fmla="*/ 477747 w 502142"/>
                <a:gd name="connsiteY78" fmla="*/ 201883 h 502347"/>
                <a:gd name="connsiteX79" fmla="*/ 452871 w 502142"/>
                <a:gd name="connsiteY79" fmla="*/ 213671 h 502347"/>
                <a:gd name="connsiteX80" fmla="*/ 454180 w 502142"/>
                <a:gd name="connsiteY80" fmla="*/ 272613 h 502347"/>
                <a:gd name="connsiteX81" fmla="*/ 481675 w 502142"/>
                <a:gd name="connsiteY81" fmla="*/ 283092 h 502347"/>
                <a:gd name="connsiteX82" fmla="*/ 500005 w 502142"/>
                <a:gd name="connsiteY82" fmla="*/ 323696 h 502347"/>
                <a:gd name="connsiteX83" fmla="*/ 488221 w 502142"/>
                <a:gd name="connsiteY83" fmla="*/ 357751 h 502347"/>
                <a:gd name="connsiteX84" fmla="*/ 471201 w 502142"/>
                <a:gd name="connsiteY84" fmla="*/ 376089 h 502347"/>
                <a:gd name="connsiteX85" fmla="*/ 446324 w 502142"/>
                <a:gd name="connsiteY85" fmla="*/ 377399 h 502347"/>
                <a:gd name="connsiteX86" fmla="*/ 420139 w 502142"/>
                <a:gd name="connsiteY86" fmla="*/ 366920 h 502347"/>
                <a:gd name="connsiteX87" fmla="*/ 379551 w 502142"/>
                <a:gd name="connsiteY87" fmla="*/ 410144 h 502347"/>
                <a:gd name="connsiteX88" fmla="*/ 391335 w 502142"/>
                <a:gd name="connsiteY88" fmla="*/ 436340 h 502347"/>
                <a:gd name="connsiteX89" fmla="*/ 375623 w 502142"/>
                <a:gd name="connsiteY89" fmla="*/ 479564 h 502347"/>
                <a:gd name="connsiteX90" fmla="*/ 342891 w 502142"/>
                <a:gd name="connsiteY90" fmla="*/ 493972 h 502347"/>
                <a:gd name="connsiteX91" fmla="*/ 300995 w 502142"/>
                <a:gd name="connsiteY91" fmla="*/ 478255 h 502347"/>
                <a:gd name="connsiteX92" fmla="*/ 289211 w 502142"/>
                <a:gd name="connsiteY92" fmla="*/ 453368 h 502347"/>
                <a:gd name="connsiteX93" fmla="*/ 228984 w 502142"/>
                <a:gd name="connsiteY93" fmla="*/ 454678 h 502347"/>
                <a:gd name="connsiteX94" fmla="*/ 219819 w 502142"/>
                <a:gd name="connsiteY94" fmla="*/ 482184 h 502347"/>
                <a:gd name="connsiteX95" fmla="*/ 202799 w 502142"/>
                <a:gd name="connsiteY95" fmla="*/ 499212 h 502347"/>
                <a:gd name="connsiteX96" fmla="*/ 177922 w 502142"/>
                <a:gd name="connsiteY96" fmla="*/ 500522 h 502347"/>
                <a:gd name="connsiteX97" fmla="*/ 143881 w 502142"/>
                <a:gd name="connsiteY97" fmla="*/ 488733 h 502347"/>
                <a:gd name="connsiteX98" fmla="*/ 126861 w 502142"/>
                <a:gd name="connsiteY98" fmla="*/ 471705 h 502347"/>
                <a:gd name="connsiteX99" fmla="*/ 125551 w 502142"/>
                <a:gd name="connsiteY99" fmla="*/ 446819 h 502347"/>
                <a:gd name="connsiteX100" fmla="*/ 134716 w 502142"/>
                <a:gd name="connsiteY100" fmla="*/ 420623 h 502347"/>
                <a:gd name="connsiteX101" fmla="*/ 91510 w 502142"/>
                <a:gd name="connsiteY101" fmla="*/ 380018 h 502347"/>
                <a:gd name="connsiteX102" fmla="*/ 66634 w 502142"/>
                <a:gd name="connsiteY102" fmla="*/ 391807 h 502347"/>
                <a:gd name="connsiteX103" fmla="*/ 23428 w 502142"/>
                <a:gd name="connsiteY103" fmla="*/ 376089 h 502347"/>
                <a:gd name="connsiteX104" fmla="*/ 7716 w 502142"/>
                <a:gd name="connsiteY104" fmla="*/ 343343 h 502347"/>
                <a:gd name="connsiteX105" fmla="*/ 23428 w 502142"/>
                <a:gd name="connsiteY105" fmla="*/ 300119 h 502347"/>
                <a:gd name="connsiteX106" fmla="*/ 49613 w 502142"/>
                <a:gd name="connsiteY106" fmla="*/ 288331 h 502347"/>
                <a:gd name="connsiteX107" fmla="*/ 48304 w 502142"/>
                <a:gd name="connsiteY107" fmla="*/ 229389 h 502347"/>
                <a:gd name="connsiteX108" fmla="*/ 20809 w 502142"/>
                <a:gd name="connsiteY108" fmla="*/ 220220 h 502347"/>
                <a:gd name="connsiteX109" fmla="*/ 2479 w 502142"/>
                <a:gd name="connsiteY109" fmla="*/ 203193 h 502347"/>
                <a:gd name="connsiteX110" fmla="*/ 2479 w 502142"/>
                <a:gd name="connsiteY110" fmla="*/ 178306 h 502347"/>
                <a:gd name="connsiteX111" fmla="*/ 14263 w 502142"/>
                <a:gd name="connsiteY111" fmla="*/ 144251 h 502347"/>
                <a:gd name="connsiteX112" fmla="*/ 56159 w 502142"/>
                <a:gd name="connsiteY112" fmla="*/ 125913 h 502347"/>
                <a:gd name="connsiteX113" fmla="*/ 82345 w 502142"/>
                <a:gd name="connsiteY113" fmla="*/ 135082 h 502347"/>
                <a:gd name="connsiteX114" fmla="*/ 122933 w 502142"/>
                <a:gd name="connsiteY114" fmla="*/ 91858 h 502347"/>
                <a:gd name="connsiteX115" fmla="*/ 111149 w 502142"/>
                <a:gd name="connsiteY115" fmla="*/ 65662 h 502347"/>
                <a:gd name="connsiteX116" fmla="*/ 126861 w 502142"/>
                <a:gd name="connsiteY116" fmla="*/ 23747 h 502347"/>
                <a:gd name="connsiteX117" fmla="*/ 159592 w 502142"/>
                <a:gd name="connsiteY117" fmla="*/ 8029 h 502347"/>
                <a:gd name="connsiteX118" fmla="*/ 201489 w 502142"/>
                <a:gd name="connsiteY118" fmla="*/ 23747 h 502347"/>
                <a:gd name="connsiteX119" fmla="*/ 213273 w 502142"/>
                <a:gd name="connsiteY119" fmla="*/ 49944 h 502347"/>
                <a:gd name="connsiteX120" fmla="*/ 272190 w 502142"/>
                <a:gd name="connsiteY120" fmla="*/ 47324 h 502347"/>
                <a:gd name="connsiteX121" fmla="*/ 282665 w 502142"/>
                <a:gd name="connsiteY121" fmla="*/ 21128 h 502347"/>
                <a:gd name="connsiteX122" fmla="*/ 324562 w 502142"/>
                <a:gd name="connsiteY122" fmla="*/ 1480 h 50234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502141" h="502347">
                  <a:moveTo>
                    <a:pt x="185778" y="245107"/>
                  </a:moveTo>
                  <a:cubicBezTo>
                    <a:pt x="185778" y="245107"/>
                    <a:pt x="185778" y="245107"/>
                    <a:pt x="181850" y="247726"/>
                  </a:cubicBezTo>
                  <a:cubicBezTo>
                    <a:pt x="181850" y="247726"/>
                    <a:pt x="181850" y="247726"/>
                    <a:pt x="196252" y="262134"/>
                  </a:cubicBezTo>
                  <a:cubicBezTo>
                    <a:pt x="196252" y="262134"/>
                    <a:pt x="196252" y="262134"/>
                    <a:pt x="198871" y="259515"/>
                  </a:cubicBezTo>
                  <a:cubicBezTo>
                    <a:pt x="198871" y="259515"/>
                    <a:pt x="198871" y="258205"/>
                    <a:pt x="198871" y="258205"/>
                  </a:cubicBezTo>
                  <a:cubicBezTo>
                    <a:pt x="198871" y="258205"/>
                    <a:pt x="198871" y="258205"/>
                    <a:pt x="197562" y="256895"/>
                  </a:cubicBezTo>
                  <a:cubicBezTo>
                    <a:pt x="197562" y="256895"/>
                    <a:pt x="196252" y="256895"/>
                    <a:pt x="196252" y="255585"/>
                  </a:cubicBezTo>
                  <a:cubicBezTo>
                    <a:pt x="191015" y="254275"/>
                    <a:pt x="187087" y="250346"/>
                    <a:pt x="187087" y="245107"/>
                  </a:cubicBezTo>
                  <a:cubicBezTo>
                    <a:pt x="187087" y="245107"/>
                    <a:pt x="187087" y="245107"/>
                    <a:pt x="185778" y="245107"/>
                  </a:cubicBezTo>
                  <a:close/>
                  <a:moveTo>
                    <a:pt x="300657" y="124890"/>
                  </a:moveTo>
                  <a:cubicBezTo>
                    <a:pt x="318976" y="124890"/>
                    <a:pt x="333369" y="140543"/>
                    <a:pt x="333369" y="157500"/>
                  </a:cubicBezTo>
                  <a:cubicBezTo>
                    <a:pt x="333369" y="175761"/>
                    <a:pt x="318976" y="191414"/>
                    <a:pt x="300657" y="191414"/>
                  </a:cubicBezTo>
                  <a:cubicBezTo>
                    <a:pt x="282339" y="191414"/>
                    <a:pt x="267945" y="175761"/>
                    <a:pt x="267945" y="157500"/>
                  </a:cubicBezTo>
                  <a:cubicBezTo>
                    <a:pt x="267945" y="140543"/>
                    <a:pt x="282339" y="124890"/>
                    <a:pt x="300657" y="124890"/>
                  </a:cubicBezTo>
                  <a:close/>
                  <a:moveTo>
                    <a:pt x="251242" y="83999"/>
                  </a:moveTo>
                  <a:cubicBezTo>
                    <a:pt x="226366" y="83999"/>
                    <a:pt x="202799" y="89238"/>
                    <a:pt x="180541" y="99717"/>
                  </a:cubicBezTo>
                  <a:cubicBezTo>
                    <a:pt x="96747" y="137702"/>
                    <a:pt x="60087" y="237248"/>
                    <a:pt x="99366" y="321076"/>
                  </a:cubicBezTo>
                  <a:cubicBezTo>
                    <a:pt x="125551" y="381328"/>
                    <a:pt x="185778" y="419313"/>
                    <a:pt x="251242" y="419313"/>
                  </a:cubicBezTo>
                  <a:cubicBezTo>
                    <a:pt x="256479" y="419313"/>
                    <a:pt x="263025" y="419313"/>
                    <a:pt x="268263" y="418003"/>
                  </a:cubicBezTo>
                  <a:cubicBezTo>
                    <a:pt x="266953" y="418003"/>
                    <a:pt x="265644" y="418003"/>
                    <a:pt x="264335" y="418003"/>
                  </a:cubicBezTo>
                  <a:cubicBezTo>
                    <a:pt x="256479" y="415383"/>
                    <a:pt x="252551" y="407524"/>
                    <a:pt x="253861" y="399665"/>
                  </a:cubicBezTo>
                  <a:cubicBezTo>
                    <a:pt x="253861" y="399665"/>
                    <a:pt x="253861" y="399665"/>
                    <a:pt x="270881" y="336794"/>
                  </a:cubicBezTo>
                  <a:cubicBezTo>
                    <a:pt x="270881" y="336794"/>
                    <a:pt x="270881" y="336794"/>
                    <a:pt x="251242" y="307978"/>
                  </a:cubicBezTo>
                  <a:cubicBezTo>
                    <a:pt x="249933" y="307978"/>
                    <a:pt x="248623" y="306668"/>
                    <a:pt x="247314" y="306668"/>
                  </a:cubicBezTo>
                  <a:cubicBezTo>
                    <a:pt x="247314" y="306668"/>
                    <a:pt x="247314" y="306668"/>
                    <a:pt x="236840" y="335484"/>
                  </a:cubicBezTo>
                  <a:cubicBezTo>
                    <a:pt x="234221" y="342033"/>
                    <a:pt x="228984" y="345963"/>
                    <a:pt x="222438" y="345963"/>
                  </a:cubicBezTo>
                  <a:cubicBezTo>
                    <a:pt x="222438" y="345963"/>
                    <a:pt x="222438" y="345963"/>
                    <a:pt x="173995" y="348582"/>
                  </a:cubicBezTo>
                  <a:cubicBezTo>
                    <a:pt x="166139" y="348582"/>
                    <a:pt x="159592" y="342033"/>
                    <a:pt x="158283" y="334174"/>
                  </a:cubicBezTo>
                  <a:cubicBezTo>
                    <a:pt x="158283" y="325006"/>
                    <a:pt x="164830" y="318457"/>
                    <a:pt x="172685" y="318457"/>
                  </a:cubicBezTo>
                  <a:cubicBezTo>
                    <a:pt x="172685" y="318457"/>
                    <a:pt x="172685" y="318457"/>
                    <a:pt x="211964" y="315837"/>
                  </a:cubicBezTo>
                  <a:cubicBezTo>
                    <a:pt x="211964" y="315837"/>
                    <a:pt x="211964" y="315837"/>
                    <a:pt x="223747" y="283092"/>
                  </a:cubicBezTo>
                  <a:cubicBezTo>
                    <a:pt x="223747" y="279162"/>
                    <a:pt x="223747" y="276542"/>
                    <a:pt x="225056" y="272613"/>
                  </a:cubicBezTo>
                  <a:cubicBezTo>
                    <a:pt x="225056" y="272613"/>
                    <a:pt x="225056" y="272613"/>
                    <a:pt x="242077" y="217601"/>
                  </a:cubicBezTo>
                  <a:cubicBezTo>
                    <a:pt x="239458" y="218910"/>
                    <a:pt x="236840" y="220220"/>
                    <a:pt x="234221" y="221530"/>
                  </a:cubicBezTo>
                  <a:cubicBezTo>
                    <a:pt x="222438" y="228079"/>
                    <a:pt x="214582" y="237248"/>
                    <a:pt x="211964" y="247726"/>
                  </a:cubicBezTo>
                  <a:cubicBezTo>
                    <a:pt x="210654" y="251656"/>
                    <a:pt x="206726" y="255585"/>
                    <a:pt x="201489" y="256895"/>
                  </a:cubicBezTo>
                  <a:cubicBezTo>
                    <a:pt x="202799" y="258205"/>
                    <a:pt x="202799" y="260825"/>
                    <a:pt x="201489" y="262134"/>
                  </a:cubicBezTo>
                  <a:cubicBezTo>
                    <a:pt x="201489" y="262134"/>
                    <a:pt x="201489" y="262134"/>
                    <a:pt x="197562" y="264754"/>
                  </a:cubicBezTo>
                  <a:cubicBezTo>
                    <a:pt x="197562" y="264754"/>
                    <a:pt x="197562" y="264754"/>
                    <a:pt x="211964" y="279162"/>
                  </a:cubicBezTo>
                  <a:cubicBezTo>
                    <a:pt x="211964" y="279162"/>
                    <a:pt x="211964" y="279162"/>
                    <a:pt x="175304" y="311908"/>
                  </a:cubicBezTo>
                  <a:cubicBezTo>
                    <a:pt x="175304" y="311908"/>
                    <a:pt x="175304" y="311908"/>
                    <a:pt x="130788" y="264754"/>
                  </a:cubicBezTo>
                  <a:cubicBezTo>
                    <a:pt x="130788" y="264754"/>
                    <a:pt x="130788" y="264754"/>
                    <a:pt x="166139" y="230699"/>
                  </a:cubicBezTo>
                  <a:cubicBezTo>
                    <a:pt x="166139" y="230699"/>
                    <a:pt x="166139" y="230699"/>
                    <a:pt x="179232" y="245107"/>
                  </a:cubicBezTo>
                  <a:cubicBezTo>
                    <a:pt x="179232" y="245107"/>
                    <a:pt x="179232" y="245107"/>
                    <a:pt x="183159" y="242487"/>
                  </a:cubicBezTo>
                  <a:cubicBezTo>
                    <a:pt x="184469" y="241177"/>
                    <a:pt x="185778" y="241177"/>
                    <a:pt x="187087" y="241177"/>
                  </a:cubicBezTo>
                  <a:cubicBezTo>
                    <a:pt x="187087" y="241177"/>
                    <a:pt x="187087" y="241177"/>
                    <a:pt x="187087" y="239867"/>
                  </a:cubicBezTo>
                  <a:cubicBezTo>
                    <a:pt x="191015" y="224150"/>
                    <a:pt x="204108" y="209742"/>
                    <a:pt x="222438" y="199263"/>
                  </a:cubicBezTo>
                  <a:cubicBezTo>
                    <a:pt x="238149" y="190094"/>
                    <a:pt x="255170" y="186165"/>
                    <a:pt x="270881" y="186165"/>
                  </a:cubicBezTo>
                  <a:cubicBezTo>
                    <a:pt x="273500" y="186165"/>
                    <a:pt x="274809" y="186165"/>
                    <a:pt x="276118" y="186165"/>
                  </a:cubicBezTo>
                  <a:cubicBezTo>
                    <a:pt x="276118" y="186165"/>
                    <a:pt x="280046" y="187475"/>
                    <a:pt x="283974" y="187475"/>
                  </a:cubicBezTo>
                  <a:cubicBezTo>
                    <a:pt x="285283" y="188785"/>
                    <a:pt x="285283" y="188785"/>
                    <a:pt x="286592" y="188785"/>
                  </a:cubicBezTo>
                  <a:cubicBezTo>
                    <a:pt x="287902" y="190094"/>
                    <a:pt x="289211" y="190094"/>
                    <a:pt x="291830" y="191404"/>
                  </a:cubicBezTo>
                  <a:cubicBezTo>
                    <a:pt x="297067" y="195334"/>
                    <a:pt x="302304" y="201883"/>
                    <a:pt x="304922" y="208432"/>
                  </a:cubicBezTo>
                  <a:cubicBezTo>
                    <a:pt x="304922" y="208432"/>
                    <a:pt x="304922" y="209742"/>
                    <a:pt x="304922" y="209742"/>
                  </a:cubicBezTo>
                  <a:cubicBezTo>
                    <a:pt x="307541" y="214981"/>
                    <a:pt x="312778" y="220220"/>
                    <a:pt x="321943" y="222840"/>
                  </a:cubicBezTo>
                  <a:cubicBezTo>
                    <a:pt x="332417" y="225459"/>
                    <a:pt x="344201" y="224150"/>
                    <a:pt x="350747" y="218910"/>
                  </a:cubicBezTo>
                  <a:cubicBezTo>
                    <a:pt x="355984" y="214981"/>
                    <a:pt x="363840" y="214981"/>
                    <a:pt x="367768" y="220220"/>
                  </a:cubicBezTo>
                  <a:cubicBezTo>
                    <a:pt x="373005" y="225459"/>
                    <a:pt x="371696" y="233318"/>
                    <a:pt x="366458" y="238558"/>
                  </a:cubicBezTo>
                  <a:cubicBezTo>
                    <a:pt x="358603" y="246417"/>
                    <a:pt x="345510" y="250346"/>
                    <a:pt x="332417" y="250346"/>
                  </a:cubicBezTo>
                  <a:cubicBezTo>
                    <a:pt x="327180" y="250346"/>
                    <a:pt x="320634" y="249036"/>
                    <a:pt x="315397" y="247726"/>
                  </a:cubicBezTo>
                  <a:cubicBezTo>
                    <a:pt x="308850" y="245107"/>
                    <a:pt x="303613" y="243797"/>
                    <a:pt x="298376" y="239867"/>
                  </a:cubicBezTo>
                  <a:cubicBezTo>
                    <a:pt x="298376" y="239867"/>
                    <a:pt x="298376" y="239867"/>
                    <a:pt x="282665" y="290950"/>
                  </a:cubicBezTo>
                  <a:cubicBezTo>
                    <a:pt x="281355" y="293570"/>
                    <a:pt x="281355" y="294880"/>
                    <a:pt x="280046" y="296190"/>
                  </a:cubicBezTo>
                  <a:cubicBezTo>
                    <a:pt x="280046" y="296190"/>
                    <a:pt x="280046" y="296190"/>
                    <a:pt x="299685" y="325006"/>
                  </a:cubicBezTo>
                  <a:cubicBezTo>
                    <a:pt x="302304" y="328935"/>
                    <a:pt x="303613" y="332865"/>
                    <a:pt x="302304" y="336794"/>
                  </a:cubicBezTo>
                  <a:cubicBezTo>
                    <a:pt x="302304" y="336794"/>
                    <a:pt x="302304" y="336794"/>
                    <a:pt x="282665" y="407524"/>
                  </a:cubicBezTo>
                  <a:cubicBezTo>
                    <a:pt x="281355" y="412764"/>
                    <a:pt x="277428" y="416693"/>
                    <a:pt x="272190" y="418003"/>
                  </a:cubicBezTo>
                  <a:cubicBezTo>
                    <a:pt x="289211" y="415383"/>
                    <a:pt x="304922" y="411454"/>
                    <a:pt x="320634" y="403595"/>
                  </a:cubicBezTo>
                  <a:cubicBezTo>
                    <a:pt x="405737" y="365610"/>
                    <a:pt x="442397" y="264754"/>
                    <a:pt x="403118" y="180926"/>
                  </a:cubicBezTo>
                  <a:cubicBezTo>
                    <a:pt x="375623" y="121984"/>
                    <a:pt x="316706" y="83999"/>
                    <a:pt x="251242" y="83999"/>
                  </a:cubicBezTo>
                  <a:close/>
                  <a:moveTo>
                    <a:pt x="324562" y="1480"/>
                  </a:moveTo>
                  <a:cubicBezTo>
                    <a:pt x="324562" y="1480"/>
                    <a:pt x="324562" y="1480"/>
                    <a:pt x="357294" y="14579"/>
                  </a:cubicBezTo>
                  <a:cubicBezTo>
                    <a:pt x="374314" y="21128"/>
                    <a:pt x="383479" y="39465"/>
                    <a:pt x="376933" y="56493"/>
                  </a:cubicBezTo>
                  <a:cubicBezTo>
                    <a:pt x="376933" y="56493"/>
                    <a:pt x="376933" y="56493"/>
                    <a:pt x="366458" y="82689"/>
                  </a:cubicBezTo>
                  <a:cubicBezTo>
                    <a:pt x="383479" y="93168"/>
                    <a:pt x="397881" y="107576"/>
                    <a:pt x="410974" y="123294"/>
                  </a:cubicBezTo>
                  <a:cubicBezTo>
                    <a:pt x="410974" y="123294"/>
                    <a:pt x="410974" y="123294"/>
                    <a:pt x="435850" y="110195"/>
                  </a:cubicBezTo>
                  <a:cubicBezTo>
                    <a:pt x="452871" y="103646"/>
                    <a:pt x="471201" y="110195"/>
                    <a:pt x="479056" y="127223"/>
                  </a:cubicBezTo>
                  <a:cubicBezTo>
                    <a:pt x="479056" y="127223"/>
                    <a:pt x="479056" y="127223"/>
                    <a:pt x="493458" y="159969"/>
                  </a:cubicBezTo>
                  <a:cubicBezTo>
                    <a:pt x="501314" y="175686"/>
                    <a:pt x="494768" y="194024"/>
                    <a:pt x="477747" y="201883"/>
                  </a:cubicBezTo>
                  <a:cubicBezTo>
                    <a:pt x="477747" y="201883"/>
                    <a:pt x="477747" y="201883"/>
                    <a:pt x="452871" y="213671"/>
                  </a:cubicBezTo>
                  <a:cubicBezTo>
                    <a:pt x="455489" y="233318"/>
                    <a:pt x="456799" y="252966"/>
                    <a:pt x="454180" y="272613"/>
                  </a:cubicBezTo>
                  <a:cubicBezTo>
                    <a:pt x="454180" y="272613"/>
                    <a:pt x="454180" y="272613"/>
                    <a:pt x="481675" y="283092"/>
                  </a:cubicBezTo>
                  <a:cubicBezTo>
                    <a:pt x="497386" y="289641"/>
                    <a:pt x="506551" y="307978"/>
                    <a:pt x="500005" y="323696"/>
                  </a:cubicBezTo>
                  <a:cubicBezTo>
                    <a:pt x="500005" y="323696"/>
                    <a:pt x="500005" y="323696"/>
                    <a:pt x="488221" y="357751"/>
                  </a:cubicBezTo>
                  <a:cubicBezTo>
                    <a:pt x="485603" y="365610"/>
                    <a:pt x="479056" y="372159"/>
                    <a:pt x="471201" y="376089"/>
                  </a:cubicBezTo>
                  <a:cubicBezTo>
                    <a:pt x="463345" y="380018"/>
                    <a:pt x="454180" y="380018"/>
                    <a:pt x="446324" y="377399"/>
                  </a:cubicBezTo>
                  <a:cubicBezTo>
                    <a:pt x="446324" y="377399"/>
                    <a:pt x="446324" y="377399"/>
                    <a:pt x="420139" y="366920"/>
                  </a:cubicBezTo>
                  <a:cubicBezTo>
                    <a:pt x="408355" y="383948"/>
                    <a:pt x="395263" y="398356"/>
                    <a:pt x="379551" y="410144"/>
                  </a:cubicBezTo>
                  <a:cubicBezTo>
                    <a:pt x="379551" y="410144"/>
                    <a:pt x="379551" y="410144"/>
                    <a:pt x="391335" y="436340"/>
                  </a:cubicBezTo>
                  <a:cubicBezTo>
                    <a:pt x="399190" y="452058"/>
                    <a:pt x="392644" y="471705"/>
                    <a:pt x="375623" y="479564"/>
                  </a:cubicBezTo>
                  <a:cubicBezTo>
                    <a:pt x="375623" y="479564"/>
                    <a:pt x="375623" y="479564"/>
                    <a:pt x="342891" y="493972"/>
                  </a:cubicBezTo>
                  <a:cubicBezTo>
                    <a:pt x="327180" y="501831"/>
                    <a:pt x="307541" y="495282"/>
                    <a:pt x="300995" y="478255"/>
                  </a:cubicBezTo>
                  <a:cubicBezTo>
                    <a:pt x="300995" y="478255"/>
                    <a:pt x="300995" y="478255"/>
                    <a:pt x="289211" y="453368"/>
                  </a:cubicBezTo>
                  <a:cubicBezTo>
                    <a:pt x="268263" y="455988"/>
                    <a:pt x="248623" y="457297"/>
                    <a:pt x="228984" y="454678"/>
                  </a:cubicBezTo>
                  <a:cubicBezTo>
                    <a:pt x="228984" y="454678"/>
                    <a:pt x="228984" y="454678"/>
                    <a:pt x="219819" y="482184"/>
                  </a:cubicBezTo>
                  <a:cubicBezTo>
                    <a:pt x="217201" y="490043"/>
                    <a:pt x="210654" y="496592"/>
                    <a:pt x="202799" y="499212"/>
                  </a:cubicBezTo>
                  <a:cubicBezTo>
                    <a:pt x="194943" y="503141"/>
                    <a:pt x="185778" y="503141"/>
                    <a:pt x="177922" y="500522"/>
                  </a:cubicBezTo>
                  <a:cubicBezTo>
                    <a:pt x="177922" y="500522"/>
                    <a:pt x="177922" y="500522"/>
                    <a:pt x="143881" y="488733"/>
                  </a:cubicBezTo>
                  <a:cubicBezTo>
                    <a:pt x="136025" y="484804"/>
                    <a:pt x="129479" y="479564"/>
                    <a:pt x="126861" y="471705"/>
                  </a:cubicBezTo>
                  <a:cubicBezTo>
                    <a:pt x="122933" y="463847"/>
                    <a:pt x="122933" y="454678"/>
                    <a:pt x="125551" y="446819"/>
                  </a:cubicBezTo>
                  <a:cubicBezTo>
                    <a:pt x="125551" y="446819"/>
                    <a:pt x="125551" y="446819"/>
                    <a:pt x="134716" y="420623"/>
                  </a:cubicBezTo>
                  <a:cubicBezTo>
                    <a:pt x="119005" y="408834"/>
                    <a:pt x="104603" y="395736"/>
                    <a:pt x="91510" y="380018"/>
                  </a:cubicBezTo>
                  <a:cubicBezTo>
                    <a:pt x="91510" y="380018"/>
                    <a:pt x="91510" y="380018"/>
                    <a:pt x="66634" y="391807"/>
                  </a:cubicBezTo>
                  <a:cubicBezTo>
                    <a:pt x="49613" y="399665"/>
                    <a:pt x="31283" y="391807"/>
                    <a:pt x="23428" y="376089"/>
                  </a:cubicBezTo>
                  <a:cubicBezTo>
                    <a:pt x="23428" y="376089"/>
                    <a:pt x="23428" y="376089"/>
                    <a:pt x="7716" y="343343"/>
                  </a:cubicBezTo>
                  <a:cubicBezTo>
                    <a:pt x="1170" y="327625"/>
                    <a:pt x="7716" y="307978"/>
                    <a:pt x="23428" y="300119"/>
                  </a:cubicBezTo>
                  <a:cubicBezTo>
                    <a:pt x="23428" y="300119"/>
                    <a:pt x="23428" y="300119"/>
                    <a:pt x="49613" y="288331"/>
                  </a:cubicBezTo>
                  <a:cubicBezTo>
                    <a:pt x="45685" y="268684"/>
                    <a:pt x="45685" y="249036"/>
                    <a:pt x="48304" y="229389"/>
                  </a:cubicBezTo>
                  <a:cubicBezTo>
                    <a:pt x="48304" y="229389"/>
                    <a:pt x="48304" y="229389"/>
                    <a:pt x="20809" y="220220"/>
                  </a:cubicBezTo>
                  <a:cubicBezTo>
                    <a:pt x="12953" y="216291"/>
                    <a:pt x="6407" y="211051"/>
                    <a:pt x="2479" y="203193"/>
                  </a:cubicBezTo>
                  <a:cubicBezTo>
                    <a:pt x="-139" y="195334"/>
                    <a:pt x="-1449" y="186165"/>
                    <a:pt x="2479" y="178306"/>
                  </a:cubicBezTo>
                  <a:cubicBezTo>
                    <a:pt x="2479" y="178306"/>
                    <a:pt x="2479" y="178306"/>
                    <a:pt x="14263" y="144251"/>
                  </a:cubicBezTo>
                  <a:cubicBezTo>
                    <a:pt x="20809" y="128533"/>
                    <a:pt x="39139" y="119364"/>
                    <a:pt x="56159" y="125913"/>
                  </a:cubicBezTo>
                  <a:cubicBezTo>
                    <a:pt x="56159" y="125913"/>
                    <a:pt x="56159" y="125913"/>
                    <a:pt x="82345" y="135082"/>
                  </a:cubicBezTo>
                  <a:cubicBezTo>
                    <a:pt x="92819" y="119364"/>
                    <a:pt x="107221" y="104956"/>
                    <a:pt x="122933" y="91858"/>
                  </a:cubicBezTo>
                  <a:cubicBezTo>
                    <a:pt x="122933" y="91858"/>
                    <a:pt x="122933" y="91858"/>
                    <a:pt x="111149" y="65662"/>
                  </a:cubicBezTo>
                  <a:cubicBezTo>
                    <a:pt x="103294" y="49944"/>
                    <a:pt x="109840" y="30296"/>
                    <a:pt x="126861" y="23747"/>
                  </a:cubicBezTo>
                  <a:cubicBezTo>
                    <a:pt x="126861" y="23747"/>
                    <a:pt x="126861" y="23747"/>
                    <a:pt x="159592" y="8029"/>
                  </a:cubicBezTo>
                  <a:cubicBezTo>
                    <a:pt x="175304" y="1480"/>
                    <a:pt x="194943" y="8029"/>
                    <a:pt x="201489" y="23747"/>
                  </a:cubicBezTo>
                  <a:cubicBezTo>
                    <a:pt x="201489" y="23747"/>
                    <a:pt x="201489" y="23747"/>
                    <a:pt x="213273" y="49944"/>
                  </a:cubicBezTo>
                  <a:cubicBezTo>
                    <a:pt x="232912" y="46014"/>
                    <a:pt x="253861" y="46014"/>
                    <a:pt x="272190" y="47324"/>
                  </a:cubicBezTo>
                  <a:cubicBezTo>
                    <a:pt x="272190" y="47324"/>
                    <a:pt x="272190" y="47324"/>
                    <a:pt x="282665" y="21128"/>
                  </a:cubicBezTo>
                  <a:cubicBezTo>
                    <a:pt x="289211" y="5410"/>
                    <a:pt x="307541" y="-3759"/>
                    <a:pt x="324562" y="14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sz="200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išľíďè">
            <a:extLst>
              <a:ext uri="{FF2B5EF4-FFF2-40B4-BE49-F238E27FC236}">
                <a16:creationId xmlns:a16="http://schemas.microsoft.com/office/drawing/2014/main" id="{B89EA907-8C29-4B5C-93CE-6E19AA457106}"/>
              </a:ext>
            </a:extLst>
          </p:cNvPr>
          <p:cNvSpPr/>
          <p:nvPr/>
        </p:nvSpPr>
        <p:spPr bwMode="auto">
          <a:xfrm>
            <a:off x="499495" y="4586197"/>
            <a:ext cx="253664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8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輸入替換內容slidesdocs.com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iSlíďè">
            <a:extLst>
              <a:ext uri="{FF2B5EF4-FFF2-40B4-BE49-F238E27FC236}">
                <a16:creationId xmlns:a16="http://schemas.microsoft.com/office/drawing/2014/main" id="{CD5FCB74-2FF4-415A-B15F-1AAB6D5549EF}"/>
              </a:ext>
            </a:extLst>
          </p:cNvPr>
          <p:cNvSpPr txBox="1"/>
          <p:nvPr/>
        </p:nvSpPr>
        <p:spPr bwMode="auto">
          <a:xfrm>
            <a:off x="940586" y="4251825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sp>
        <p:nvSpPr>
          <p:cNvPr id="26" name="išľíďè">
            <a:extLst>
              <a:ext uri="{FF2B5EF4-FFF2-40B4-BE49-F238E27FC236}">
                <a16:creationId xmlns:a16="http://schemas.microsoft.com/office/drawing/2014/main" id="{40F0FCC3-9A6F-491A-8EE5-819F9EA8168B}"/>
              </a:ext>
            </a:extLst>
          </p:cNvPr>
          <p:cNvSpPr/>
          <p:nvPr/>
        </p:nvSpPr>
        <p:spPr bwMode="auto">
          <a:xfrm>
            <a:off x="3417268" y="4591644"/>
            <a:ext cx="253664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8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輸入替換內容slidesdocs.com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iSlíďè">
            <a:extLst>
              <a:ext uri="{FF2B5EF4-FFF2-40B4-BE49-F238E27FC236}">
                <a16:creationId xmlns:a16="http://schemas.microsoft.com/office/drawing/2014/main" id="{3F17E7C3-4FFC-430E-8581-D0F02476CC6E}"/>
              </a:ext>
            </a:extLst>
          </p:cNvPr>
          <p:cNvSpPr txBox="1"/>
          <p:nvPr/>
        </p:nvSpPr>
        <p:spPr bwMode="auto">
          <a:xfrm>
            <a:off x="3858359" y="4257271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sp>
        <p:nvSpPr>
          <p:cNvPr id="28" name="išľíďè">
            <a:extLst>
              <a:ext uri="{FF2B5EF4-FFF2-40B4-BE49-F238E27FC236}">
                <a16:creationId xmlns:a16="http://schemas.microsoft.com/office/drawing/2014/main" id="{5B9529F5-8527-4952-BA9A-F72DCA34D161}"/>
              </a:ext>
            </a:extLst>
          </p:cNvPr>
          <p:cNvSpPr/>
          <p:nvPr/>
        </p:nvSpPr>
        <p:spPr bwMode="auto">
          <a:xfrm>
            <a:off x="6335043" y="4586164"/>
            <a:ext cx="253664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8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輸入替換內容slidesdocs.com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iSlíďè">
            <a:extLst>
              <a:ext uri="{FF2B5EF4-FFF2-40B4-BE49-F238E27FC236}">
                <a16:creationId xmlns:a16="http://schemas.microsoft.com/office/drawing/2014/main" id="{01F7AB69-5666-42B5-805D-CF8A426D51D5}"/>
              </a:ext>
            </a:extLst>
          </p:cNvPr>
          <p:cNvSpPr txBox="1"/>
          <p:nvPr/>
        </p:nvSpPr>
        <p:spPr bwMode="auto">
          <a:xfrm>
            <a:off x="6776134" y="4251791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sp>
        <p:nvSpPr>
          <p:cNvPr id="30" name="išľíďè">
            <a:extLst>
              <a:ext uri="{FF2B5EF4-FFF2-40B4-BE49-F238E27FC236}">
                <a16:creationId xmlns:a16="http://schemas.microsoft.com/office/drawing/2014/main" id="{07DFEC11-9541-4719-B69C-1C106BD99C0C}"/>
              </a:ext>
            </a:extLst>
          </p:cNvPr>
          <p:cNvSpPr/>
          <p:nvPr/>
        </p:nvSpPr>
        <p:spPr bwMode="auto">
          <a:xfrm>
            <a:off x="9119087" y="4586164"/>
            <a:ext cx="253664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8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輸入替換內容slidesdocs.com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iSlíďè">
            <a:extLst>
              <a:ext uri="{FF2B5EF4-FFF2-40B4-BE49-F238E27FC236}">
                <a16:creationId xmlns:a16="http://schemas.microsoft.com/office/drawing/2014/main" id="{7E2C2CA2-D019-4396-9A2E-203C0FFB45DA}"/>
              </a:ext>
            </a:extLst>
          </p:cNvPr>
          <p:cNvSpPr txBox="1"/>
          <p:nvPr/>
        </p:nvSpPr>
        <p:spPr bwMode="auto">
          <a:xfrm>
            <a:off x="9560178" y="4251791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</p:spTree>
    <p:extLst>
      <p:ext uri="{BB962C8B-B14F-4D97-AF65-F5344CB8AC3E}">
        <p14:creationId xmlns:p14="http://schemas.microsoft.com/office/powerpoint/2010/main" val="2430937295"/>
      </p:ext>
    </p:extLst>
  </p:cSld>
  <p:clrMapOvr>
    <a:masterClrMapping/>
  </p:clrMapOvr>
  <mc:AlternateContent>
    <mc:Choice xmlns:p14="http://schemas.microsoft.com/office/powerpoint/2010/main" Requires="p14">
      <p:transition spd="slow" advClick="0" advTm="2000" p14:dur="1600">
        <p14:prism isInverted="1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Freeform: Shape 65"/>
          <p:cNvSpPr>
            <a:spLocks noChangeAspect="1"/>
          </p:cNvSpPr>
          <p:nvPr/>
        </p:nvSpPr>
        <p:spPr bwMode="auto">
          <a:xfrm>
            <a:off x="6149864" y="4762689"/>
            <a:ext cx="511397" cy="662956"/>
          </a:xfrm>
          <a:custGeom>
            <a:gdLst>
              <a:gd name="T0" fmla="*/ 719 w 1222"/>
              <a:gd name="T1" fmla="*/ 1338 h 1581"/>
              <a:gd name="T2" fmla="*/ 686 w 1222"/>
              <a:gd name="T3" fmla="*/ 1221 h 1581"/>
              <a:gd name="T4" fmla="*/ 686 w 1222"/>
              <a:gd name="T5" fmla="*/ 359 h 1581"/>
              <a:gd name="T6" fmla="*/ 719 w 1222"/>
              <a:gd name="T7" fmla="*/ 243 h 1581"/>
              <a:gd name="T8" fmla="*/ 17 w 1222"/>
              <a:gd name="T9" fmla="*/ 460 h 1581"/>
              <a:gd name="T10" fmla="*/ 0 w 1222"/>
              <a:gd name="T11" fmla="*/ 794 h 1581"/>
              <a:gd name="T12" fmla="*/ 17 w 1222"/>
              <a:gd name="T13" fmla="*/ 1120 h 1581"/>
              <a:gd name="T14" fmla="*/ 502 w 1222"/>
              <a:gd name="T15" fmla="*/ 1530 h 1581"/>
              <a:gd name="T16" fmla="*/ 493 w 1222"/>
              <a:gd name="T17" fmla="*/ 1112 h 1581"/>
              <a:gd name="T18" fmla="*/ 284 w 1222"/>
              <a:gd name="T19" fmla="*/ 1120 h 1581"/>
              <a:gd name="T20" fmla="*/ 284 w 1222"/>
              <a:gd name="T21" fmla="*/ 794 h 1581"/>
              <a:gd name="T22" fmla="*/ 284 w 1222"/>
              <a:gd name="T23" fmla="*/ 460 h 1581"/>
              <a:gd name="T24" fmla="*/ 493 w 1222"/>
              <a:gd name="T25" fmla="*/ 468 h 1581"/>
              <a:gd name="T26" fmla="*/ 502 w 1222"/>
              <a:gd name="T27" fmla="*/ 58 h 1581"/>
              <a:gd name="T28" fmla="*/ 17 w 1222"/>
              <a:gd name="T29" fmla="*/ 460 h 1581"/>
              <a:gd name="T30" fmla="*/ 602 w 1222"/>
              <a:gd name="T31" fmla="*/ 911 h 1581"/>
              <a:gd name="T32" fmla="*/ 493 w 1222"/>
              <a:gd name="T33" fmla="*/ 861 h 1581"/>
              <a:gd name="T34" fmla="*/ 543 w 1222"/>
              <a:gd name="T35" fmla="*/ 828 h 1581"/>
              <a:gd name="T36" fmla="*/ 610 w 1222"/>
              <a:gd name="T37" fmla="*/ 778 h 1581"/>
              <a:gd name="T38" fmla="*/ 627 w 1222"/>
              <a:gd name="T39" fmla="*/ 660 h 1581"/>
              <a:gd name="T40" fmla="*/ 476 w 1222"/>
              <a:gd name="T41" fmla="*/ 677 h 1581"/>
              <a:gd name="T42" fmla="*/ 510 w 1222"/>
              <a:gd name="T43" fmla="*/ 736 h 1581"/>
              <a:gd name="T44" fmla="*/ 560 w 1222"/>
              <a:gd name="T45" fmla="*/ 677 h 1581"/>
              <a:gd name="T46" fmla="*/ 585 w 1222"/>
              <a:gd name="T47" fmla="*/ 719 h 1581"/>
              <a:gd name="T48" fmla="*/ 502 w 1222"/>
              <a:gd name="T49" fmla="*/ 803 h 1581"/>
              <a:gd name="T50" fmla="*/ 410 w 1222"/>
              <a:gd name="T51" fmla="*/ 911 h 1581"/>
              <a:gd name="T52" fmla="*/ 819 w 1222"/>
              <a:gd name="T53" fmla="*/ 811 h 1581"/>
              <a:gd name="T54" fmla="*/ 794 w 1222"/>
              <a:gd name="T55" fmla="*/ 635 h 1581"/>
              <a:gd name="T56" fmla="*/ 644 w 1222"/>
              <a:gd name="T57" fmla="*/ 853 h 1581"/>
              <a:gd name="T58" fmla="*/ 744 w 1222"/>
              <a:gd name="T59" fmla="*/ 911 h 1581"/>
              <a:gd name="T60" fmla="*/ 803 w 1222"/>
              <a:gd name="T61" fmla="*/ 853 h 1581"/>
              <a:gd name="T62" fmla="*/ 844 w 1222"/>
              <a:gd name="T63" fmla="*/ 811 h 1581"/>
              <a:gd name="T64" fmla="*/ 786 w 1222"/>
              <a:gd name="T65" fmla="*/ 686 h 1581"/>
              <a:gd name="T66" fmla="*/ 694 w 1222"/>
              <a:gd name="T67" fmla="*/ 811 h 1581"/>
              <a:gd name="T68" fmla="*/ 694 w 1222"/>
              <a:gd name="T69" fmla="*/ 811 h 158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22" h="1581">
                <a:moveTo>
                  <a:pt x="1221" y="794"/>
                </a:moveTo>
                <a:cubicBezTo>
                  <a:pt x="1221" y="1079"/>
                  <a:pt x="995" y="1313"/>
                  <a:pt x="719" y="1338"/>
                </a:cubicBezTo>
                <a:cubicBezTo>
                  <a:pt x="719" y="1329"/>
                  <a:pt x="711" y="1313"/>
                  <a:pt x="711" y="1296"/>
                </a:cubicBezTo>
                <a:cubicBezTo>
                  <a:pt x="711" y="1296"/>
                  <a:pt x="702" y="1262"/>
                  <a:pt x="686" y="1221"/>
                </a:cubicBezTo>
                <a:cubicBezTo>
                  <a:pt x="911" y="1212"/>
                  <a:pt x="1095" y="1028"/>
                  <a:pt x="1095" y="794"/>
                </a:cubicBezTo>
                <a:cubicBezTo>
                  <a:pt x="1095" y="560"/>
                  <a:pt x="911" y="368"/>
                  <a:pt x="686" y="359"/>
                </a:cubicBezTo>
                <a:cubicBezTo>
                  <a:pt x="702" y="326"/>
                  <a:pt x="711" y="293"/>
                  <a:pt x="711" y="284"/>
                </a:cubicBezTo>
                <a:cubicBezTo>
                  <a:pt x="711" y="276"/>
                  <a:pt x="719" y="259"/>
                  <a:pt x="719" y="243"/>
                </a:cubicBezTo>
                <a:cubicBezTo>
                  <a:pt x="995" y="267"/>
                  <a:pt x="1221" y="510"/>
                  <a:pt x="1221" y="794"/>
                </a:cubicBezTo>
                <a:close/>
                <a:moveTo>
                  <a:pt x="17" y="460"/>
                </a:moveTo>
                <a:cubicBezTo>
                  <a:pt x="8" y="568"/>
                  <a:pt x="0" y="677"/>
                  <a:pt x="0" y="786"/>
                </a:cubicBezTo>
                <a:lnTo>
                  <a:pt x="0" y="794"/>
                </a:lnTo>
                <a:lnTo>
                  <a:pt x="0" y="803"/>
                </a:lnTo>
                <a:cubicBezTo>
                  <a:pt x="0" y="911"/>
                  <a:pt x="8" y="1012"/>
                  <a:pt x="17" y="1120"/>
                </a:cubicBezTo>
                <a:cubicBezTo>
                  <a:pt x="42" y="1396"/>
                  <a:pt x="259" y="1580"/>
                  <a:pt x="468" y="1538"/>
                </a:cubicBezTo>
                <a:cubicBezTo>
                  <a:pt x="485" y="1530"/>
                  <a:pt x="493" y="1530"/>
                  <a:pt x="502" y="1530"/>
                </a:cubicBezTo>
                <a:cubicBezTo>
                  <a:pt x="552" y="1505"/>
                  <a:pt x="594" y="1471"/>
                  <a:pt x="644" y="1438"/>
                </a:cubicBezTo>
                <a:cubicBezTo>
                  <a:pt x="702" y="1396"/>
                  <a:pt x="569" y="1070"/>
                  <a:pt x="493" y="1112"/>
                </a:cubicBezTo>
                <a:cubicBezTo>
                  <a:pt x="460" y="1129"/>
                  <a:pt x="376" y="1196"/>
                  <a:pt x="343" y="1196"/>
                </a:cubicBezTo>
                <a:cubicBezTo>
                  <a:pt x="309" y="1204"/>
                  <a:pt x="293" y="1162"/>
                  <a:pt x="284" y="1120"/>
                </a:cubicBezTo>
                <a:cubicBezTo>
                  <a:pt x="276" y="1028"/>
                  <a:pt x="284" y="903"/>
                  <a:pt x="284" y="803"/>
                </a:cubicBezTo>
                <a:cubicBezTo>
                  <a:pt x="284" y="794"/>
                  <a:pt x="284" y="794"/>
                  <a:pt x="284" y="794"/>
                </a:cubicBezTo>
                <a:cubicBezTo>
                  <a:pt x="284" y="786"/>
                  <a:pt x="284" y="786"/>
                  <a:pt x="284" y="786"/>
                </a:cubicBezTo>
                <a:cubicBezTo>
                  <a:pt x="284" y="677"/>
                  <a:pt x="276" y="560"/>
                  <a:pt x="284" y="460"/>
                </a:cubicBezTo>
                <a:cubicBezTo>
                  <a:pt x="293" y="426"/>
                  <a:pt x="309" y="385"/>
                  <a:pt x="343" y="385"/>
                </a:cubicBezTo>
                <a:cubicBezTo>
                  <a:pt x="376" y="393"/>
                  <a:pt x="460" y="452"/>
                  <a:pt x="493" y="468"/>
                </a:cubicBezTo>
                <a:cubicBezTo>
                  <a:pt x="569" y="510"/>
                  <a:pt x="702" y="184"/>
                  <a:pt x="644" y="142"/>
                </a:cubicBezTo>
                <a:cubicBezTo>
                  <a:pt x="594" y="117"/>
                  <a:pt x="552" y="75"/>
                  <a:pt x="502" y="58"/>
                </a:cubicBezTo>
                <a:cubicBezTo>
                  <a:pt x="493" y="50"/>
                  <a:pt x="485" y="50"/>
                  <a:pt x="468" y="50"/>
                </a:cubicBezTo>
                <a:cubicBezTo>
                  <a:pt x="259" y="0"/>
                  <a:pt x="42" y="184"/>
                  <a:pt x="17" y="460"/>
                </a:cubicBezTo>
                <a:close/>
                <a:moveTo>
                  <a:pt x="410" y="911"/>
                </a:moveTo>
                <a:cubicBezTo>
                  <a:pt x="602" y="911"/>
                  <a:pt x="602" y="911"/>
                  <a:pt x="602" y="911"/>
                </a:cubicBezTo>
                <a:cubicBezTo>
                  <a:pt x="610" y="861"/>
                  <a:pt x="610" y="861"/>
                  <a:pt x="610" y="861"/>
                </a:cubicBezTo>
                <a:cubicBezTo>
                  <a:pt x="493" y="861"/>
                  <a:pt x="493" y="861"/>
                  <a:pt x="493" y="861"/>
                </a:cubicBezTo>
                <a:cubicBezTo>
                  <a:pt x="493" y="861"/>
                  <a:pt x="502" y="853"/>
                  <a:pt x="510" y="853"/>
                </a:cubicBezTo>
                <a:cubicBezTo>
                  <a:pt x="510" y="845"/>
                  <a:pt x="527" y="836"/>
                  <a:pt x="543" y="828"/>
                </a:cubicBezTo>
                <a:cubicBezTo>
                  <a:pt x="569" y="811"/>
                  <a:pt x="569" y="811"/>
                  <a:pt x="569" y="811"/>
                </a:cubicBezTo>
                <a:cubicBezTo>
                  <a:pt x="585" y="803"/>
                  <a:pt x="602" y="786"/>
                  <a:pt x="610" y="778"/>
                </a:cubicBezTo>
                <a:cubicBezTo>
                  <a:pt x="627" y="761"/>
                  <a:pt x="635" y="744"/>
                  <a:pt x="644" y="719"/>
                </a:cubicBezTo>
                <a:cubicBezTo>
                  <a:pt x="652" y="694"/>
                  <a:pt x="644" y="677"/>
                  <a:pt x="627" y="660"/>
                </a:cubicBezTo>
                <a:cubicBezTo>
                  <a:pt x="619" y="644"/>
                  <a:pt x="594" y="635"/>
                  <a:pt x="569" y="635"/>
                </a:cubicBezTo>
                <a:cubicBezTo>
                  <a:pt x="527" y="635"/>
                  <a:pt x="502" y="644"/>
                  <a:pt x="476" y="677"/>
                </a:cubicBezTo>
                <a:cubicBezTo>
                  <a:pt x="468" y="686"/>
                  <a:pt x="460" y="711"/>
                  <a:pt x="452" y="736"/>
                </a:cubicBezTo>
                <a:cubicBezTo>
                  <a:pt x="510" y="736"/>
                  <a:pt x="510" y="736"/>
                  <a:pt x="510" y="736"/>
                </a:cubicBezTo>
                <a:cubicBezTo>
                  <a:pt x="510" y="719"/>
                  <a:pt x="518" y="702"/>
                  <a:pt x="518" y="694"/>
                </a:cubicBezTo>
                <a:cubicBezTo>
                  <a:pt x="527" y="686"/>
                  <a:pt x="543" y="677"/>
                  <a:pt x="560" y="677"/>
                </a:cubicBezTo>
                <a:cubicBezTo>
                  <a:pt x="569" y="677"/>
                  <a:pt x="577" y="686"/>
                  <a:pt x="585" y="694"/>
                </a:cubicBezTo>
                <a:cubicBezTo>
                  <a:pt x="585" y="702"/>
                  <a:pt x="594" y="711"/>
                  <a:pt x="585" y="719"/>
                </a:cubicBezTo>
                <a:cubicBezTo>
                  <a:pt x="585" y="736"/>
                  <a:pt x="577" y="744"/>
                  <a:pt x="560" y="761"/>
                </a:cubicBezTo>
                <a:cubicBezTo>
                  <a:pt x="552" y="769"/>
                  <a:pt x="535" y="778"/>
                  <a:pt x="502" y="803"/>
                </a:cubicBezTo>
                <a:cubicBezTo>
                  <a:pt x="468" y="819"/>
                  <a:pt x="452" y="836"/>
                  <a:pt x="435" y="861"/>
                </a:cubicBezTo>
                <a:cubicBezTo>
                  <a:pt x="426" y="878"/>
                  <a:pt x="418" y="895"/>
                  <a:pt x="410" y="911"/>
                </a:cubicBezTo>
                <a:close/>
                <a:moveTo>
                  <a:pt x="844" y="811"/>
                </a:moveTo>
                <a:cubicBezTo>
                  <a:pt x="819" y="811"/>
                  <a:pt x="819" y="811"/>
                  <a:pt x="819" y="811"/>
                </a:cubicBezTo>
                <a:cubicBezTo>
                  <a:pt x="853" y="635"/>
                  <a:pt x="853" y="635"/>
                  <a:pt x="853" y="635"/>
                </a:cubicBezTo>
                <a:cubicBezTo>
                  <a:pt x="794" y="635"/>
                  <a:pt x="794" y="635"/>
                  <a:pt x="794" y="635"/>
                </a:cubicBezTo>
                <a:cubicBezTo>
                  <a:pt x="652" y="803"/>
                  <a:pt x="652" y="803"/>
                  <a:pt x="652" y="803"/>
                </a:cubicBezTo>
                <a:cubicBezTo>
                  <a:pt x="644" y="853"/>
                  <a:pt x="644" y="853"/>
                  <a:pt x="644" y="853"/>
                </a:cubicBezTo>
                <a:cubicBezTo>
                  <a:pt x="753" y="853"/>
                  <a:pt x="753" y="853"/>
                  <a:pt x="753" y="853"/>
                </a:cubicBezTo>
                <a:cubicBezTo>
                  <a:pt x="744" y="911"/>
                  <a:pt x="744" y="911"/>
                  <a:pt x="744" y="911"/>
                </a:cubicBezTo>
                <a:cubicBezTo>
                  <a:pt x="794" y="911"/>
                  <a:pt x="794" y="911"/>
                  <a:pt x="794" y="911"/>
                </a:cubicBezTo>
                <a:cubicBezTo>
                  <a:pt x="803" y="853"/>
                  <a:pt x="803" y="853"/>
                  <a:pt x="803" y="853"/>
                </a:cubicBezTo>
                <a:cubicBezTo>
                  <a:pt x="836" y="853"/>
                  <a:pt x="836" y="853"/>
                  <a:pt x="836" y="853"/>
                </a:cubicBezTo>
                <a:lnTo>
                  <a:pt x="844" y="811"/>
                </a:lnTo>
                <a:close/>
                <a:moveTo>
                  <a:pt x="694" y="811"/>
                </a:moveTo>
                <a:cubicBezTo>
                  <a:pt x="786" y="686"/>
                  <a:pt x="786" y="686"/>
                  <a:pt x="786" y="686"/>
                </a:cubicBezTo>
                <a:cubicBezTo>
                  <a:pt x="761" y="811"/>
                  <a:pt x="761" y="811"/>
                  <a:pt x="761" y="811"/>
                </a:cubicBezTo>
                <a:lnTo>
                  <a:pt x="694" y="811"/>
                </a:lnTo>
                <a:close/>
                <a:moveTo>
                  <a:pt x="694" y="811"/>
                </a:moveTo>
                <a:lnTo>
                  <a:pt x="694" y="81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Freeform: Shape 66"/>
          <p:cNvSpPr>
            <a:spLocks noChangeAspect="1"/>
          </p:cNvSpPr>
          <p:nvPr/>
        </p:nvSpPr>
        <p:spPr bwMode="auto">
          <a:xfrm>
            <a:off x="6149863" y="1775328"/>
            <a:ext cx="555172" cy="480467"/>
          </a:xfrm>
          <a:custGeom>
            <a:gdLst>
              <a:gd name="T0" fmla="*/ 502 w 1013"/>
              <a:gd name="T1" fmla="*/ 0 h 879"/>
              <a:gd name="T2" fmla="*/ 0 w 1013"/>
              <a:gd name="T3" fmla="*/ 351 h 879"/>
              <a:gd name="T4" fmla="*/ 193 w 1013"/>
              <a:gd name="T5" fmla="*/ 636 h 879"/>
              <a:gd name="T6" fmla="*/ 92 w 1013"/>
              <a:gd name="T7" fmla="*/ 862 h 879"/>
              <a:gd name="T8" fmla="*/ 92 w 1013"/>
              <a:gd name="T9" fmla="*/ 878 h 879"/>
              <a:gd name="T10" fmla="*/ 101 w 1013"/>
              <a:gd name="T11" fmla="*/ 878 h 879"/>
              <a:gd name="T12" fmla="*/ 109 w 1013"/>
              <a:gd name="T13" fmla="*/ 878 h 879"/>
              <a:gd name="T14" fmla="*/ 485 w 1013"/>
              <a:gd name="T15" fmla="*/ 711 h 879"/>
              <a:gd name="T16" fmla="*/ 502 w 1013"/>
              <a:gd name="T17" fmla="*/ 711 h 879"/>
              <a:gd name="T18" fmla="*/ 1012 w 1013"/>
              <a:gd name="T19" fmla="*/ 351 h 879"/>
              <a:gd name="T20" fmla="*/ 502 w 1013"/>
              <a:gd name="T21" fmla="*/ 0 h 879"/>
              <a:gd name="T22" fmla="*/ 502 w 1013"/>
              <a:gd name="T23" fmla="*/ 0 h 879"/>
              <a:gd name="T24" fmla="*/ 502 w 1013"/>
              <a:gd name="T25" fmla="*/ 0 h 87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13" h="879">
                <a:moveTo>
                  <a:pt x="502" y="0"/>
                </a:moveTo>
                <a:cubicBezTo>
                  <a:pt x="226" y="0"/>
                  <a:pt x="0" y="159"/>
                  <a:pt x="0" y="351"/>
                </a:cubicBezTo>
                <a:cubicBezTo>
                  <a:pt x="0" y="469"/>
                  <a:pt x="67" y="569"/>
                  <a:pt x="193" y="636"/>
                </a:cubicBezTo>
                <a:cubicBezTo>
                  <a:pt x="176" y="711"/>
                  <a:pt x="142" y="811"/>
                  <a:pt x="92" y="862"/>
                </a:cubicBezTo>
                <a:cubicBezTo>
                  <a:pt x="92" y="870"/>
                  <a:pt x="92" y="870"/>
                  <a:pt x="92" y="878"/>
                </a:cubicBezTo>
                <a:lnTo>
                  <a:pt x="101" y="878"/>
                </a:lnTo>
                <a:lnTo>
                  <a:pt x="109" y="878"/>
                </a:lnTo>
                <a:cubicBezTo>
                  <a:pt x="118" y="878"/>
                  <a:pt x="335" y="862"/>
                  <a:pt x="485" y="711"/>
                </a:cubicBezTo>
                <a:cubicBezTo>
                  <a:pt x="485" y="711"/>
                  <a:pt x="494" y="711"/>
                  <a:pt x="502" y="711"/>
                </a:cubicBezTo>
                <a:cubicBezTo>
                  <a:pt x="786" y="711"/>
                  <a:pt x="1012" y="552"/>
                  <a:pt x="1012" y="351"/>
                </a:cubicBezTo>
                <a:cubicBezTo>
                  <a:pt x="1012" y="159"/>
                  <a:pt x="786" y="0"/>
                  <a:pt x="502" y="0"/>
                </a:cubicBezTo>
                <a:close/>
                <a:moveTo>
                  <a:pt x="502" y="0"/>
                </a:moveTo>
                <a:lnTo>
                  <a:pt x="5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Freeform: Shape 67"/>
          <p:cNvSpPr>
            <a:spLocks noChangeAspect="1"/>
          </p:cNvSpPr>
          <p:nvPr/>
        </p:nvSpPr>
        <p:spPr bwMode="auto">
          <a:xfrm>
            <a:off x="6149864" y="2806718"/>
            <a:ext cx="513189" cy="376999"/>
          </a:xfrm>
          <a:custGeom>
            <a:gdLst>
              <a:gd name="T0" fmla="*/ 586 w 1347"/>
              <a:gd name="T1" fmla="*/ 602 h 987"/>
              <a:gd name="T2" fmla="*/ 502 w 1347"/>
              <a:gd name="T3" fmla="*/ 535 h 987"/>
              <a:gd name="T4" fmla="*/ 42 w 1347"/>
              <a:gd name="T5" fmla="*/ 117 h 987"/>
              <a:gd name="T6" fmla="*/ 17 w 1347"/>
              <a:gd name="T7" fmla="*/ 33 h 987"/>
              <a:gd name="T8" fmla="*/ 92 w 1347"/>
              <a:gd name="T9" fmla="*/ 0 h 987"/>
              <a:gd name="T10" fmla="*/ 1255 w 1347"/>
              <a:gd name="T11" fmla="*/ 0 h 987"/>
              <a:gd name="T12" fmla="*/ 1330 w 1347"/>
              <a:gd name="T13" fmla="*/ 41 h 987"/>
              <a:gd name="T14" fmla="*/ 1305 w 1347"/>
              <a:gd name="T15" fmla="*/ 125 h 987"/>
              <a:gd name="T16" fmla="*/ 803 w 1347"/>
              <a:gd name="T17" fmla="*/ 576 h 987"/>
              <a:gd name="T18" fmla="*/ 586 w 1347"/>
              <a:gd name="T19" fmla="*/ 602 h 987"/>
              <a:gd name="T20" fmla="*/ 92 w 1347"/>
              <a:gd name="T21" fmla="*/ 986 h 987"/>
              <a:gd name="T22" fmla="*/ 0 w 1347"/>
              <a:gd name="T23" fmla="*/ 894 h 987"/>
              <a:gd name="T24" fmla="*/ 0 w 1347"/>
              <a:gd name="T25" fmla="*/ 225 h 987"/>
              <a:gd name="T26" fmla="*/ 42 w 1347"/>
              <a:gd name="T27" fmla="*/ 217 h 987"/>
              <a:gd name="T28" fmla="*/ 234 w 1347"/>
              <a:gd name="T29" fmla="*/ 409 h 987"/>
              <a:gd name="T30" fmla="*/ 251 w 1347"/>
              <a:gd name="T31" fmla="*/ 493 h 987"/>
              <a:gd name="T32" fmla="*/ 109 w 1347"/>
              <a:gd name="T33" fmla="*/ 827 h 987"/>
              <a:gd name="T34" fmla="*/ 126 w 1347"/>
              <a:gd name="T35" fmla="*/ 827 h 987"/>
              <a:gd name="T36" fmla="*/ 318 w 1347"/>
              <a:gd name="T37" fmla="*/ 576 h 987"/>
              <a:gd name="T38" fmla="*/ 393 w 1347"/>
              <a:gd name="T39" fmla="*/ 568 h 987"/>
              <a:gd name="T40" fmla="*/ 477 w 1347"/>
              <a:gd name="T41" fmla="*/ 643 h 987"/>
              <a:gd name="T42" fmla="*/ 569 w 1347"/>
              <a:gd name="T43" fmla="*/ 694 h 987"/>
              <a:gd name="T44" fmla="*/ 820 w 1347"/>
              <a:gd name="T45" fmla="*/ 677 h 987"/>
              <a:gd name="T46" fmla="*/ 945 w 1347"/>
              <a:gd name="T47" fmla="*/ 568 h 987"/>
              <a:gd name="T48" fmla="*/ 1020 w 1347"/>
              <a:gd name="T49" fmla="*/ 576 h 987"/>
              <a:gd name="T50" fmla="*/ 1229 w 1347"/>
              <a:gd name="T51" fmla="*/ 853 h 987"/>
              <a:gd name="T52" fmla="*/ 1238 w 1347"/>
              <a:gd name="T53" fmla="*/ 844 h 987"/>
              <a:gd name="T54" fmla="*/ 1096 w 1347"/>
              <a:gd name="T55" fmla="*/ 493 h 987"/>
              <a:gd name="T56" fmla="*/ 1112 w 1347"/>
              <a:gd name="T57" fmla="*/ 409 h 987"/>
              <a:gd name="T58" fmla="*/ 1313 w 1347"/>
              <a:gd name="T59" fmla="*/ 217 h 987"/>
              <a:gd name="T60" fmla="*/ 1346 w 1347"/>
              <a:gd name="T61" fmla="*/ 225 h 987"/>
              <a:gd name="T62" fmla="*/ 1346 w 1347"/>
              <a:gd name="T63" fmla="*/ 903 h 987"/>
              <a:gd name="T64" fmla="*/ 1246 w 1347"/>
              <a:gd name="T65" fmla="*/ 986 h 987"/>
              <a:gd name="T66" fmla="*/ 92 w 1347"/>
              <a:gd name="T67" fmla="*/ 986 h 987"/>
              <a:gd name="T68" fmla="*/ 92 w 1347"/>
              <a:gd name="T69" fmla="*/ 986 h 987"/>
              <a:gd name="T70" fmla="*/ 92 w 1347"/>
              <a:gd name="T71" fmla="*/ 986 h 98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47" h="986">
                <a:moveTo>
                  <a:pt x="586" y="602"/>
                </a:moveTo>
                <a:cubicBezTo>
                  <a:pt x="561" y="585"/>
                  <a:pt x="519" y="560"/>
                  <a:pt x="502" y="535"/>
                </a:cubicBezTo>
                <a:cubicBezTo>
                  <a:pt x="42" y="117"/>
                  <a:pt x="42" y="117"/>
                  <a:pt x="42" y="117"/>
                </a:cubicBezTo>
                <a:cubicBezTo>
                  <a:pt x="26" y="100"/>
                  <a:pt x="9" y="58"/>
                  <a:pt x="17" y="33"/>
                </a:cubicBezTo>
                <a:cubicBezTo>
                  <a:pt x="34" y="17"/>
                  <a:pt x="51" y="0"/>
                  <a:pt x="92" y="0"/>
                </a:cubicBezTo>
                <a:cubicBezTo>
                  <a:pt x="1255" y="0"/>
                  <a:pt x="1255" y="0"/>
                  <a:pt x="1255" y="0"/>
                </a:cubicBezTo>
                <a:cubicBezTo>
                  <a:pt x="1255" y="0"/>
                  <a:pt x="1305" y="0"/>
                  <a:pt x="1330" y="41"/>
                </a:cubicBezTo>
                <a:cubicBezTo>
                  <a:pt x="1346" y="67"/>
                  <a:pt x="1330" y="108"/>
                  <a:pt x="1305" y="125"/>
                </a:cubicBezTo>
                <a:cubicBezTo>
                  <a:pt x="803" y="576"/>
                  <a:pt x="803" y="576"/>
                  <a:pt x="803" y="576"/>
                </a:cubicBezTo>
                <a:cubicBezTo>
                  <a:pt x="803" y="576"/>
                  <a:pt x="711" y="652"/>
                  <a:pt x="586" y="602"/>
                </a:cubicBezTo>
                <a:close/>
                <a:moveTo>
                  <a:pt x="92" y="986"/>
                </a:moveTo>
                <a:cubicBezTo>
                  <a:pt x="92" y="986"/>
                  <a:pt x="0" y="978"/>
                  <a:pt x="0" y="894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00"/>
                  <a:pt x="17" y="192"/>
                  <a:pt x="42" y="217"/>
                </a:cubicBezTo>
                <a:cubicBezTo>
                  <a:pt x="234" y="409"/>
                  <a:pt x="234" y="409"/>
                  <a:pt x="234" y="409"/>
                </a:cubicBezTo>
                <a:cubicBezTo>
                  <a:pt x="260" y="426"/>
                  <a:pt x="268" y="468"/>
                  <a:pt x="251" y="493"/>
                </a:cubicBezTo>
                <a:cubicBezTo>
                  <a:pt x="109" y="827"/>
                  <a:pt x="109" y="827"/>
                  <a:pt x="109" y="827"/>
                </a:cubicBezTo>
                <a:cubicBezTo>
                  <a:pt x="101" y="853"/>
                  <a:pt x="109" y="853"/>
                  <a:pt x="126" y="827"/>
                </a:cubicBezTo>
                <a:cubicBezTo>
                  <a:pt x="318" y="576"/>
                  <a:pt x="318" y="576"/>
                  <a:pt x="318" y="576"/>
                </a:cubicBezTo>
                <a:cubicBezTo>
                  <a:pt x="343" y="552"/>
                  <a:pt x="368" y="552"/>
                  <a:pt x="393" y="568"/>
                </a:cubicBezTo>
                <a:cubicBezTo>
                  <a:pt x="477" y="643"/>
                  <a:pt x="477" y="643"/>
                  <a:pt x="477" y="643"/>
                </a:cubicBezTo>
                <a:cubicBezTo>
                  <a:pt x="502" y="660"/>
                  <a:pt x="544" y="685"/>
                  <a:pt x="569" y="694"/>
                </a:cubicBezTo>
                <a:cubicBezTo>
                  <a:pt x="636" y="710"/>
                  <a:pt x="744" y="735"/>
                  <a:pt x="820" y="677"/>
                </a:cubicBezTo>
                <a:cubicBezTo>
                  <a:pt x="945" y="568"/>
                  <a:pt x="945" y="568"/>
                  <a:pt x="945" y="568"/>
                </a:cubicBezTo>
                <a:cubicBezTo>
                  <a:pt x="970" y="552"/>
                  <a:pt x="1004" y="552"/>
                  <a:pt x="1020" y="576"/>
                </a:cubicBezTo>
                <a:cubicBezTo>
                  <a:pt x="1229" y="853"/>
                  <a:pt x="1229" y="853"/>
                  <a:pt x="1229" y="853"/>
                </a:cubicBezTo>
                <a:cubicBezTo>
                  <a:pt x="1246" y="877"/>
                  <a:pt x="1246" y="869"/>
                  <a:pt x="1238" y="844"/>
                </a:cubicBezTo>
                <a:cubicBezTo>
                  <a:pt x="1096" y="493"/>
                  <a:pt x="1096" y="493"/>
                  <a:pt x="1096" y="493"/>
                </a:cubicBezTo>
                <a:cubicBezTo>
                  <a:pt x="1079" y="468"/>
                  <a:pt x="1087" y="434"/>
                  <a:pt x="1112" y="409"/>
                </a:cubicBezTo>
                <a:cubicBezTo>
                  <a:pt x="1313" y="217"/>
                  <a:pt x="1313" y="217"/>
                  <a:pt x="1313" y="217"/>
                </a:cubicBezTo>
                <a:cubicBezTo>
                  <a:pt x="1330" y="192"/>
                  <a:pt x="1346" y="200"/>
                  <a:pt x="1346" y="225"/>
                </a:cubicBezTo>
                <a:cubicBezTo>
                  <a:pt x="1346" y="903"/>
                  <a:pt x="1346" y="903"/>
                  <a:pt x="1346" y="903"/>
                </a:cubicBezTo>
                <a:cubicBezTo>
                  <a:pt x="1346" y="903"/>
                  <a:pt x="1338" y="986"/>
                  <a:pt x="1246" y="986"/>
                </a:cubicBezTo>
                <a:cubicBezTo>
                  <a:pt x="92" y="986"/>
                  <a:pt x="92" y="986"/>
                  <a:pt x="92" y="986"/>
                </a:cubicBezTo>
                <a:close/>
                <a:moveTo>
                  <a:pt x="92" y="986"/>
                </a:moveTo>
                <a:lnTo>
                  <a:pt x="92" y="98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Freeform: Shape 68"/>
          <p:cNvSpPr>
            <a:spLocks noChangeAspect="1"/>
          </p:cNvSpPr>
          <p:nvPr/>
        </p:nvSpPr>
        <p:spPr bwMode="auto">
          <a:xfrm>
            <a:off x="6149863" y="3813816"/>
            <a:ext cx="626607" cy="485329"/>
          </a:xfrm>
          <a:custGeom>
            <a:gdLst>
              <a:gd name="T0" fmla="*/ 995 w 996"/>
              <a:gd name="T1" fmla="*/ 409 h 770"/>
              <a:gd name="T2" fmla="*/ 836 w 996"/>
              <a:gd name="T3" fmla="*/ 409 h 770"/>
              <a:gd name="T4" fmla="*/ 543 w 996"/>
              <a:gd name="T5" fmla="*/ 192 h 770"/>
              <a:gd name="T6" fmla="*/ 384 w 996"/>
              <a:gd name="T7" fmla="*/ 275 h 770"/>
              <a:gd name="T8" fmla="*/ 360 w 996"/>
              <a:gd name="T9" fmla="*/ 158 h 770"/>
              <a:gd name="T10" fmla="*/ 702 w 996"/>
              <a:gd name="T11" fmla="*/ 33 h 770"/>
              <a:gd name="T12" fmla="*/ 836 w 996"/>
              <a:gd name="T13" fmla="*/ 133 h 770"/>
              <a:gd name="T14" fmla="*/ 334 w 996"/>
              <a:gd name="T15" fmla="*/ 626 h 770"/>
              <a:gd name="T16" fmla="*/ 276 w 996"/>
              <a:gd name="T17" fmla="*/ 551 h 770"/>
              <a:gd name="T18" fmla="*/ 209 w 996"/>
              <a:gd name="T19" fmla="*/ 484 h 770"/>
              <a:gd name="T20" fmla="*/ 109 w 996"/>
              <a:gd name="T21" fmla="*/ 434 h 770"/>
              <a:gd name="T22" fmla="*/ 159 w 996"/>
              <a:gd name="T23" fmla="*/ 535 h 770"/>
              <a:gd name="T24" fmla="*/ 226 w 996"/>
              <a:gd name="T25" fmla="*/ 602 h 770"/>
              <a:gd name="T26" fmla="*/ 293 w 996"/>
              <a:gd name="T27" fmla="*/ 668 h 770"/>
              <a:gd name="T28" fmla="*/ 393 w 996"/>
              <a:gd name="T29" fmla="*/ 727 h 770"/>
              <a:gd name="T30" fmla="*/ 334 w 996"/>
              <a:gd name="T31" fmla="*/ 626 h 770"/>
              <a:gd name="T32" fmla="*/ 594 w 996"/>
              <a:gd name="T33" fmla="*/ 267 h 770"/>
              <a:gd name="T34" fmla="*/ 443 w 996"/>
              <a:gd name="T35" fmla="*/ 301 h 770"/>
              <a:gd name="T36" fmla="*/ 284 w 996"/>
              <a:gd name="T37" fmla="*/ 217 h 770"/>
              <a:gd name="T38" fmla="*/ 460 w 996"/>
              <a:gd name="T39" fmla="*/ 50 h 770"/>
              <a:gd name="T40" fmla="*/ 184 w 996"/>
              <a:gd name="T41" fmla="*/ 100 h 770"/>
              <a:gd name="T42" fmla="*/ 0 w 996"/>
              <a:gd name="T43" fmla="*/ 66 h 770"/>
              <a:gd name="T44" fmla="*/ 50 w 996"/>
              <a:gd name="T45" fmla="*/ 443 h 770"/>
              <a:gd name="T46" fmla="*/ 234 w 996"/>
              <a:gd name="T47" fmla="*/ 392 h 770"/>
              <a:gd name="T48" fmla="*/ 293 w 996"/>
              <a:gd name="T49" fmla="*/ 468 h 770"/>
              <a:gd name="T50" fmla="*/ 360 w 996"/>
              <a:gd name="T51" fmla="*/ 535 h 770"/>
              <a:gd name="T52" fmla="*/ 426 w 996"/>
              <a:gd name="T53" fmla="*/ 610 h 770"/>
              <a:gd name="T54" fmla="*/ 477 w 996"/>
              <a:gd name="T55" fmla="*/ 727 h 770"/>
              <a:gd name="T56" fmla="*/ 543 w 996"/>
              <a:gd name="T57" fmla="*/ 660 h 770"/>
              <a:gd name="T58" fmla="*/ 485 w 996"/>
              <a:gd name="T59" fmla="*/ 585 h 770"/>
              <a:gd name="T60" fmla="*/ 569 w 996"/>
              <a:gd name="T61" fmla="*/ 668 h 770"/>
              <a:gd name="T62" fmla="*/ 627 w 996"/>
              <a:gd name="T63" fmla="*/ 602 h 770"/>
              <a:gd name="T64" fmla="*/ 652 w 996"/>
              <a:gd name="T65" fmla="*/ 610 h 770"/>
              <a:gd name="T66" fmla="*/ 719 w 996"/>
              <a:gd name="T67" fmla="*/ 543 h 770"/>
              <a:gd name="T68" fmla="*/ 727 w 996"/>
              <a:gd name="T69" fmla="*/ 526 h 770"/>
              <a:gd name="T70" fmla="*/ 786 w 996"/>
              <a:gd name="T71" fmla="*/ 535 h 770"/>
              <a:gd name="T72" fmla="*/ 786 w 996"/>
              <a:gd name="T73" fmla="*/ 468 h 77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6" h="770">
                <a:moveTo>
                  <a:pt x="995" y="100"/>
                </a:moveTo>
                <a:cubicBezTo>
                  <a:pt x="995" y="409"/>
                  <a:pt x="995" y="409"/>
                  <a:pt x="995" y="409"/>
                </a:cubicBezTo>
                <a:cubicBezTo>
                  <a:pt x="995" y="409"/>
                  <a:pt x="928" y="426"/>
                  <a:pt x="920" y="426"/>
                </a:cubicBezTo>
                <a:cubicBezTo>
                  <a:pt x="903" y="426"/>
                  <a:pt x="861" y="443"/>
                  <a:pt x="836" y="409"/>
                </a:cubicBezTo>
                <a:cubicBezTo>
                  <a:pt x="786" y="367"/>
                  <a:pt x="619" y="192"/>
                  <a:pt x="619" y="192"/>
                </a:cubicBezTo>
                <a:cubicBezTo>
                  <a:pt x="619" y="192"/>
                  <a:pt x="594" y="167"/>
                  <a:pt x="543" y="192"/>
                </a:cubicBezTo>
                <a:cubicBezTo>
                  <a:pt x="502" y="217"/>
                  <a:pt x="443" y="250"/>
                  <a:pt x="418" y="259"/>
                </a:cubicBezTo>
                <a:cubicBezTo>
                  <a:pt x="410" y="267"/>
                  <a:pt x="393" y="275"/>
                  <a:pt x="384" y="275"/>
                </a:cubicBezTo>
                <a:cubicBezTo>
                  <a:pt x="351" y="275"/>
                  <a:pt x="326" y="242"/>
                  <a:pt x="326" y="209"/>
                </a:cubicBezTo>
                <a:cubicBezTo>
                  <a:pt x="326" y="183"/>
                  <a:pt x="343" y="167"/>
                  <a:pt x="360" y="158"/>
                </a:cubicBezTo>
                <a:cubicBezTo>
                  <a:pt x="426" y="116"/>
                  <a:pt x="552" y="50"/>
                  <a:pt x="602" y="16"/>
                </a:cubicBezTo>
                <a:cubicBezTo>
                  <a:pt x="635" y="0"/>
                  <a:pt x="652" y="0"/>
                  <a:pt x="702" y="33"/>
                </a:cubicBezTo>
                <a:cubicBezTo>
                  <a:pt x="752" y="83"/>
                  <a:pt x="803" y="125"/>
                  <a:pt x="803" y="125"/>
                </a:cubicBezTo>
                <a:cubicBezTo>
                  <a:pt x="803" y="125"/>
                  <a:pt x="819" y="133"/>
                  <a:pt x="836" y="133"/>
                </a:cubicBezTo>
                <a:cubicBezTo>
                  <a:pt x="878" y="125"/>
                  <a:pt x="995" y="100"/>
                  <a:pt x="995" y="100"/>
                </a:cubicBezTo>
                <a:close/>
                <a:moveTo>
                  <a:pt x="334" y="626"/>
                </a:moveTo>
                <a:cubicBezTo>
                  <a:pt x="343" y="610"/>
                  <a:pt x="343" y="585"/>
                  <a:pt x="326" y="568"/>
                </a:cubicBezTo>
                <a:cubicBezTo>
                  <a:pt x="309" y="551"/>
                  <a:pt x="293" y="551"/>
                  <a:pt x="276" y="551"/>
                </a:cubicBezTo>
                <a:cubicBezTo>
                  <a:pt x="276" y="535"/>
                  <a:pt x="276" y="510"/>
                  <a:pt x="259" y="501"/>
                </a:cubicBezTo>
                <a:cubicBezTo>
                  <a:pt x="251" y="484"/>
                  <a:pt x="226" y="476"/>
                  <a:pt x="209" y="484"/>
                </a:cubicBezTo>
                <a:cubicBezTo>
                  <a:pt x="217" y="468"/>
                  <a:pt x="209" y="443"/>
                  <a:pt x="201" y="426"/>
                </a:cubicBezTo>
                <a:cubicBezTo>
                  <a:pt x="176" y="401"/>
                  <a:pt x="134" y="409"/>
                  <a:pt x="109" y="434"/>
                </a:cubicBezTo>
                <a:cubicBezTo>
                  <a:pt x="92" y="451"/>
                  <a:pt x="75" y="501"/>
                  <a:pt x="92" y="526"/>
                </a:cubicBezTo>
                <a:cubicBezTo>
                  <a:pt x="117" y="551"/>
                  <a:pt x="142" y="535"/>
                  <a:pt x="159" y="535"/>
                </a:cubicBezTo>
                <a:cubicBezTo>
                  <a:pt x="159" y="551"/>
                  <a:pt x="142" y="568"/>
                  <a:pt x="159" y="593"/>
                </a:cubicBezTo>
                <a:cubicBezTo>
                  <a:pt x="176" y="618"/>
                  <a:pt x="209" y="602"/>
                  <a:pt x="226" y="602"/>
                </a:cubicBezTo>
                <a:cubicBezTo>
                  <a:pt x="217" y="618"/>
                  <a:pt x="201" y="643"/>
                  <a:pt x="226" y="668"/>
                </a:cubicBezTo>
                <a:cubicBezTo>
                  <a:pt x="242" y="685"/>
                  <a:pt x="276" y="677"/>
                  <a:pt x="293" y="668"/>
                </a:cubicBezTo>
                <a:cubicBezTo>
                  <a:pt x="284" y="693"/>
                  <a:pt x="268" y="710"/>
                  <a:pt x="293" y="744"/>
                </a:cubicBezTo>
                <a:cubicBezTo>
                  <a:pt x="318" y="769"/>
                  <a:pt x="368" y="752"/>
                  <a:pt x="393" y="727"/>
                </a:cubicBezTo>
                <a:cubicBezTo>
                  <a:pt x="418" y="702"/>
                  <a:pt x="418" y="668"/>
                  <a:pt x="393" y="643"/>
                </a:cubicBezTo>
                <a:cubicBezTo>
                  <a:pt x="376" y="626"/>
                  <a:pt x="360" y="626"/>
                  <a:pt x="334" y="626"/>
                </a:cubicBezTo>
                <a:close/>
                <a:moveTo>
                  <a:pt x="786" y="468"/>
                </a:moveTo>
                <a:cubicBezTo>
                  <a:pt x="610" y="284"/>
                  <a:pt x="694" y="367"/>
                  <a:pt x="594" y="267"/>
                </a:cubicBezTo>
                <a:cubicBezTo>
                  <a:pt x="594" y="267"/>
                  <a:pt x="569" y="234"/>
                  <a:pt x="527" y="259"/>
                </a:cubicBezTo>
                <a:cubicBezTo>
                  <a:pt x="502" y="267"/>
                  <a:pt x="468" y="284"/>
                  <a:pt x="443" y="301"/>
                </a:cubicBezTo>
                <a:cubicBezTo>
                  <a:pt x="418" y="309"/>
                  <a:pt x="393" y="317"/>
                  <a:pt x="384" y="317"/>
                </a:cubicBezTo>
                <a:cubicBezTo>
                  <a:pt x="326" y="317"/>
                  <a:pt x="284" y="267"/>
                  <a:pt x="284" y="217"/>
                </a:cubicBezTo>
                <a:cubicBezTo>
                  <a:pt x="284" y="175"/>
                  <a:pt x="301" y="142"/>
                  <a:pt x="334" y="125"/>
                </a:cubicBezTo>
                <a:cubicBezTo>
                  <a:pt x="368" y="100"/>
                  <a:pt x="460" y="50"/>
                  <a:pt x="460" y="50"/>
                </a:cubicBezTo>
                <a:cubicBezTo>
                  <a:pt x="460" y="50"/>
                  <a:pt x="435" y="8"/>
                  <a:pt x="376" y="8"/>
                </a:cubicBezTo>
                <a:cubicBezTo>
                  <a:pt x="309" y="8"/>
                  <a:pt x="184" y="100"/>
                  <a:pt x="184" y="100"/>
                </a:cubicBezTo>
                <a:cubicBezTo>
                  <a:pt x="184" y="100"/>
                  <a:pt x="150" y="116"/>
                  <a:pt x="100" y="10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6"/>
                  <a:pt x="25" y="434"/>
                  <a:pt x="50" y="443"/>
                </a:cubicBezTo>
                <a:cubicBezTo>
                  <a:pt x="59" y="426"/>
                  <a:pt x="67" y="409"/>
                  <a:pt x="83" y="392"/>
                </a:cubicBezTo>
                <a:cubicBezTo>
                  <a:pt x="125" y="351"/>
                  <a:pt x="192" y="351"/>
                  <a:pt x="234" y="392"/>
                </a:cubicBezTo>
                <a:cubicBezTo>
                  <a:pt x="242" y="409"/>
                  <a:pt x="251" y="417"/>
                  <a:pt x="251" y="434"/>
                </a:cubicBezTo>
                <a:cubicBezTo>
                  <a:pt x="268" y="443"/>
                  <a:pt x="284" y="451"/>
                  <a:pt x="293" y="468"/>
                </a:cubicBezTo>
                <a:cubicBezTo>
                  <a:pt x="309" y="476"/>
                  <a:pt x="318" y="493"/>
                  <a:pt x="318" y="510"/>
                </a:cubicBezTo>
                <a:cubicBezTo>
                  <a:pt x="334" y="510"/>
                  <a:pt x="351" y="518"/>
                  <a:pt x="360" y="535"/>
                </a:cubicBezTo>
                <a:cubicBezTo>
                  <a:pt x="376" y="551"/>
                  <a:pt x="384" y="568"/>
                  <a:pt x="384" y="585"/>
                </a:cubicBezTo>
                <a:cubicBezTo>
                  <a:pt x="401" y="585"/>
                  <a:pt x="418" y="593"/>
                  <a:pt x="426" y="610"/>
                </a:cubicBezTo>
                <a:cubicBezTo>
                  <a:pt x="451" y="635"/>
                  <a:pt x="460" y="668"/>
                  <a:pt x="451" y="702"/>
                </a:cubicBezTo>
                <a:cubicBezTo>
                  <a:pt x="460" y="702"/>
                  <a:pt x="468" y="718"/>
                  <a:pt x="477" y="727"/>
                </a:cubicBezTo>
                <a:cubicBezTo>
                  <a:pt x="493" y="744"/>
                  <a:pt x="527" y="744"/>
                  <a:pt x="543" y="727"/>
                </a:cubicBezTo>
                <a:cubicBezTo>
                  <a:pt x="560" y="710"/>
                  <a:pt x="560" y="677"/>
                  <a:pt x="543" y="660"/>
                </a:cubicBezTo>
                <a:lnTo>
                  <a:pt x="535" y="660"/>
                </a:lnTo>
                <a:cubicBezTo>
                  <a:pt x="485" y="602"/>
                  <a:pt x="477" y="593"/>
                  <a:pt x="485" y="585"/>
                </a:cubicBezTo>
                <a:cubicBezTo>
                  <a:pt x="493" y="585"/>
                  <a:pt x="502" y="593"/>
                  <a:pt x="560" y="660"/>
                </a:cubicBezTo>
                <a:cubicBezTo>
                  <a:pt x="569" y="668"/>
                  <a:pt x="569" y="668"/>
                  <a:pt x="569" y="668"/>
                </a:cubicBezTo>
                <a:cubicBezTo>
                  <a:pt x="585" y="685"/>
                  <a:pt x="610" y="685"/>
                  <a:pt x="627" y="668"/>
                </a:cubicBezTo>
                <a:cubicBezTo>
                  <a:pt x="644" y="652"/>
                  <a:pt x="644" y="618"/>
                  <a:pt x="627" y="602"/>
                </a:cubicBezTo>
                <a:cubicBezTo>
                  <a:pt x="569" y="535"/>
                  <a:pt x="560" y="526"/>
                  <a:pt x="560" y="518"/>
                </a:cubicBezTo>
                <a:cubicBezTo>
                  <a:pt x="569" y="518"/>
                  <a:pt x="594" y="551"/>
                  <a:pt x="652" y="610"/>
                </a:cubicBezTo>
                <a:cubicBezTo>
                  <a:pt x="669" y="626"/>
                  <a:pt x="702" y="626"/>
                  <a:pt x="719" y="610"/>
                </a:cubicBezTo>
                <a:cubicBezTo>
                  <a:pt x="727" y="593"/>
                  <a:pt x="736" y="568"/>
                  <a:pt x="719" y="543"/>
                </a:cubicBezTo>
                <a:cubicBezTo>
                  <a:pt x="644" y="468"/>
                  <a:pt x="644" y="468"/>
                  <a:pt x="652" y="459"/>
                </a:cubicBezTo>
                <a:lnTo>
                  <a:pt x="727" y="526"/>
                </a:lnTo>
                <a:cubicBezTo>
                  <a:pt x="727" y="535"/>
                  <a:pt x="727" y="535"/>
                  <a:pt x="727" y="535"/>
                </a:cubicBezTo>
                <a:cubicBezTo>
                  <a:pt x="744" y="551"/>
                  <a:pt x="769" y="551"/>
                  <a:pt x="786" y="535"/>
                </a:cubicBezTo>
                <a:cubicBezTo>
                  <a:pt x="803" y="510"/>
                  <a:pt x="803" y="484"/>
                  <a:pt x="786" y="468"/>
                </a:cubicBezTo>
                <a:close/>
                <a:moveTo>
                  <a:pt x="786" y="468"/>
                </a:moveTo>
                <a:lnTo>
                  <a:pt x="786" y="46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7" name="išľíďè">
            <a:extLst>
              <a:ext uri="{FF2B5EF4-FFF2-40B4-BE49-F238E27FC236}">
                <a16:creationId xmlns:a16="http://schemas.microsoft.com/office/drawing/2014/main" id="{285B8D8C-6041-4D84-8C66-8FBFCAD5CDE8}"/>
              </a:ext>
            </a:extLst>
          </p:cNvPr>
          <p:cNvSpPr/>
          <p:nvPr/>
        </p:nvSpPr>
        <p:spPr bwMode="auto">
          <a:xfrm>
            <a:off x="7072377" y="2230297"/>
            <a:ext cx="5419049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12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8" name="iSlíďè">
            <a:extLst>
              <a:ext uri="{FF2B5EF4-FFF2-40B4-BE49-F238E27FC236}">
                <a16:creationId xmlns:a16="http://schemas.microsoft.com/office/drawing/2014/main" id="{D1AB6551-1546-4408-9282-381111DAC2F0}"/>
              </a:ext>
            </a:extLst>
          </p:cNvPr>
          <p:cNvSpPr txBox="1"/>
          <p:nvPr/>
        </p:nvSpPr>
        <p:spPr bwMode="auto">
          <a:xfrm>
            <a:off x="7072378" y="1907179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sp>
        <p:nvSpPr>
          <p:cNvPr id="69" name="išľíďè">
            <a:extLst>
              <a:ext uri="{FF2B5EF4-FFF2-40B4-BE49-F238E27FC236}">
                <a16:creationId xmlns:a16="http://schemas.microsoft.com/office/drawing/2014/main" id="{7EAB09E8-0088-4BCD-9443-6AAAD7B62CFB}"/>
              </a:ext>
            </a:extLst>
          </p:cNvPr>
          <p:cNvSpPr/>
          <p:nvPr/>
        </p:nvSpPr>
        <p:spPr bwMode="auto">
          <a:xfrm>
            <a:off x="7070596" y="3204429"/>
            <a:ext cx="5419049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12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0" name="iSlíďè">
            <a:extLst>
              <a:ext uri="{FF2B5EF4-FFF2-40B4-BE49-F238E27FC236}">
                <a16:creationId xmlns:a16="http://schemas.microsoft.com/office/drawing/2014/main" id="{0925F210-F2BF-48EE-A6DE-C883C97B8170}"/>
              </a:ext>
            </a:extLst>
          </p:cNvPr>
          <p:cNvSpPr txBox="1"/>
          <p:nvPr/>
        </p:nvSpPr>
        <p:spPr bwMode="auto">
          <a:xfrm>
            <a:off x="7070595" y="2881311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sp>
        <p:nvSpPr>
          <p:cNvPr id="71" name="išľíďè">
            <a:extLst>
              <a:ext uri="{FF2B5EF4-FFF2-40B4-BE49-F238E27FC236}">
                <a16:creationId xmlns:a16="http://schemas.microsoft.com/office/drawing/2014/main" id="{997EF1F3-93EA-4F31-9247-C72AFD9DBB99}"/>
              </a:ext>
            </a:extLst>
          </p:cNvPr>
          <p:cNvSpPr/>
          <p:nvPr/>
        </p:nvSpPr>
        <p:spPr bwMode="auto">
          <a:xfrm>
            <a:off x="7070596" y="4180317"/>
            <a:ext cx="5419049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12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2" name="iSlíďè">
            <a:extLst>
              <a:ext uri="{FF2B5EF4-FFF2-40B4-BE49-F238E27FC236}">
                <a16:creationId xmlns:a16="http://schemas.microsoft.com/office/drawing/2014/main" id="{7A0E6EC5-5AAA-4E96-BA47-39F7783C1277}"/>
              </a:ext>
            </a:extLst>
          </p:cNvPr>
          <p:cNvSpPr txBox="1"/>
          <p:nvPr/>
        </p:nvSpPr>
        <p:spPr bwMode="auto">
          <a:xfrm>
            <a:off x="7070595" y="3857201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sp>
        <p:nvSpPr>
          <p:cNvPr id="73" name="išľíďè">
            <a:extLst>
              <a:ext uri="{FF2B5EF4-FFF2-40B4-BE49-F238E27FC236}">
                <a16:creationId xmlns:a16="http://schemas.microsoft.com/office/drawing/2014/main" id="{13563BED-ABAC-4892-A782-DED74716FC9D}"/>
              </a:ext>
            </a:extLst>
          </p:cNvPr>
          <p:cNvSpPr/>
          <p:nvPr/>
        </p:nvSpPr>
        <p:spPr bwMode="auto">
          <a:xfrm>
            <a:off x="7070596" y="5146901"/>
            <a:ext cx="5419049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12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4" name="iSlíďè">
            <a:extLst>
              <a:ext uri="{FF2B5EF4-FFF2-40B4-BE49-F238E27FC236}">
                <a16:creationId xmlns:a16="http://schemas.microsoft.com/office/drawing/2014/main" id="{C3A0E204-5BA7-477E-ADD3-D4C04B5BE638}"/>
              </a:ext>
            </a:extLst>
          </p:cNvPr>
          <p:cNvSpPr txBox="1"/>
          <p:nvPr/>
        </p:nvSpPr>
        <p:spPr bwMode="auto">
          <a:xfrm>
            <a:off x="7070595" y="4823783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E39DF8AB-ABE5-4849-BC26-74B641FD45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9992316"/>
              </p:ext>
            </p:extLst>
          </p:nvPr>
        </p:nvGraphicFramePr>
        <p:xfrm>
          <a:off x="551556" y="1076010"/>
          <a:ext cx="4744470" cy="4705979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  <p:extLst>
      <p:ext uri="{BB962C8B-B14F-4D97-AF65-F5344CB8AC3E}">
        <p14:creationId xmlns:p14="http://schemas.microsoft.com/office/powerpoint/2010/main" val="2241027990"/>
      </p:ext>
    </p:extLst>
  </p:cSld>
  <p:clrMapOvr>
    <a:masterClrMapping/>
  </p:clrMapOvr>
  <mc:AlternateContent>
    <mc:Choice xmlns:p14="http://schemas.microsoft.com/office/powerpoint/2010/main" Requires="p14">
      <p:transition spd="slow" advClick="0" advTm="2000" p14:dur="1600">
        <p14:prism isInverted="1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2986320F-7606-4B16-A1AF-5CEE1B0CD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19"/>
          <a:stretch>
            <a:fillRect/>
          </a:stretch>
        </p:blipFill>
        <p:spPr>
          <a:xfrm>
            <a:off x="5581000" y="666044"/>
            <a:ext cx="6205413" cy="5130195"/>
          </a:xfrm>
          <a:prstGeom prst="rect">
            <a:avLst/>
          </a:prstGeom>
        </p:spPr>
      </p:pic>
      <p:sp>
        <p:nvSpPr>
          <p:cNvPr id="13" name="矩形 259">
            <a:extLst>
              <a:ext uri="{FF2B5EF4-FFF2-40B4-BE49-F238E27FC236}">
                <a16:creationId xmlns:a16="http://schemas.microsoft.com/office/drawing/2014/main" id="{D05346FF-715E-4A97-AD4B-395D75BB7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49053" y="2877813"/>
            <a:ext cx="8556978" cy="120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TW" altLang="zh-TW" sz="7900" b="1" spc="6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謝謝觀看~</a:t>
            </a:r>
            <a:endParaRPr lang="zh-CN" altLang="en-US" sz="8000" b="1" spc="60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1D3D170-5756-4214-92EA-F67D53D129C6}"/>
              </a:ext>
            </a:extLst>
          </p:cNvPr>
          <p:cNvSpPr txBox="1"/>
          <p:nvPr/>
        </p:nvSpPr>
        <p:spPr>
          <a:xfrm>
            <a:off x="1236752" y="5223032"/>
            <a:ext cx="3919109" cy="365760"/>
          </a:xfrm>
          <a:prstGeom prst="rect">
            <a:avLst/>
          </a:prstGeom>
          <a:solidFill>
            <a:srgbClr val="CB4848"/>
          </a:solidFill>
        </p:spPr>
        <p:txBody>
          <a:bodyPr wrap="square" rtlCol="0" anchor="t">
            <a:normAutofit lnSpcReduction="20000"/>
          </a:bodyPr>
          <a:lstStyle/>
          <a:p>
            <a:pPr algn="ctr">
              <a:lnSpc>
                <a:spcPct val="100000"/>
              </a:lnSpc>
            </a:pPr>
            <a:r>
              <a:rPr lang="zh-TW" altLang="zh-TW" b="1">
                <a:solidFill>
                  <a:srgbClr val="10131A"/>
                </a:solidFill>
                <a:latin typeface="Source Han Sans TC"/>
                <a:ea typeface="Source Han Sans TC"/>
                <a:cs typeface="+mn-ea"/>
                <a:sym typeface="+mn-lt"/>
              </a:rPr>
              <a:t>報告人：slidesdocs 日期：</a:t>
            </a:r>
            <a:endParaRPr lang="zh-CN" altLang="en-US" b="1">
              <a:solidFill>
                <a:srgbClr val="10131A"/>
              </a:solidFill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D240FF6-9447-4D30-A7AD-5C656F191A03}"/>
              </a:ext>
            </a:extLst>
          </p:cNvPr>
          <p:cNvSpPr txBox="1"/>
          <p:nvPr/>
        </p:nvSpPr>
        <p:spPr>
          <a:xfrm>
            <a:off x="397030" y="4317976"/>
            <a:ext cx="5598552" cy="64008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685800">
              <a:lnSpc>
                <a:spcPct val="100000"/>
              </a:lnSpc>
              <a:defRPr/>
            </a:pPr>
            <a:r>
              <a:rPr lang="zh-TW" altLang="zh-TW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使用者可以在投影機或電腦上進行演示，或將其列印成膠片以在更廣泛的領域使用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E168FFC-CA51-4218-AAC1-C7A56C1F9423}"/>
              </a:ext>
            </a:extLst>
          </p:cNvPr>
          <p:cNvSpPr/>
          <p:nvPr/>
        </p:nvSpPr>
        <p:spPr>
          <a:xfrm>
            <a:off x="1236752" y="1248399"/>
            <a:ext cx="3919109" cy="365760"/>
          </a:xfrm>
          <a:prstGeom prst="rect">
            <a:avLst/>
          </a:prstGeom>
          <a:solidFill>
            <a:srgbClr val="058966"/>
          </a:solidFill>
          <a:ln>
            <a:noFill/>
          </a:ln>
        </p:spPr>
        <p:txBody>
          <a:bodyPr wrap="square">
            <a:normAutofit lnSpcReduction="20000"/>
          </a:bodyPr>
          <a:lstStyle/>
          <a:p>
            <a:pPr algn="r">
              <a:defRPr/>
            </a:pPr>
            <a:r>
              <a:rPr lang="zh-TW" altLang="zh-TW" b="1" spc="600">
                <a:solidFill>
                  <a:schemeClr val="tx1">
                    <a:lumMod val="95000"/>
                    <a:lumOff val="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在此添加您的頭銜</a:t>
            </a:r>
            <a:endParaRPr lang="zh-CN" altLang="en-US" b="1" spc="60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91A56E-0B65-4E22-A90D-4E85CED5687A}"/>
              </a:ext>
            </a:extLst>
          </p:cNvPr>
          <p:cNvSpPr/>
          <p:nvPr/>
        </p:nvSpPr>
        <p:spPr>
          <a:xfrm>
            <a:off x="405587" y="382612"/>
            <a:ext cx="11380828" cy="6006899"/>
          </a:xfrm>
          <a:prstGeom prst="rect">
            <a:avLst/>
          </a:prstGeom>
          <a:noFill/>
          <a:ln w="57150">
            <a:solidFill>
              <a:srgbClr val="0589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6649924"/>
      </p:ext>
    </p:extLst>
  </p:cSld>
  <p:clrMapOvr>
    <a:masterClrMapping/>
  </p:clrMapOvr>
  <mc:AlternateContent>
    <mc:Choice xmlns:p15="http://schemas.microsoft.com/office/powerpoint/2012/main" Requires="p15">
      <p:transition advClick="0" advTm="2000" p14:dur="250">
        <p15:prstTrans prst="wind"/>
      </p:transition>
    </mc:Choice>
    <mc:Fallback>
      <p:transition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52F862A-C870-4A90-B677-C47E72238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19"/>
          <a:stretch>
            <a:fillRect/>
          </a:stretch>
        </p:blipFill>
        <p:spPr>
          <a:xfrm>
            <a:off x="5581000" y="827425"/>
            <a:ext cx="6205413" cy="488244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A74F7FFD-4C57-4C88-8C6B-0EA4B2131FE4}"/>
              </a:ext>
            </a:extLst>
          </p:cNvPr>
          <p:cNvSpPr/>
          <p:nvPr/>
        </p:nvSpPr>
        <p:spPr>
          <a:xfrm>
            <a:off x="405587" y="382612"/>
            <a:ext cx="11380828" cy="6006899"/>
          </a:xfrm>
          <a:prstGeom prst="rect">
            <a:avLst/>
          </a:prstGeom>
          <a:noFill/>
          <a:ln w="57150">
            <a:solidFill>
              <a:srgbClr val="0589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AF9342E-5B2B-44CC-BB70-8E7D2EBD3835}"/>
              </a:ext>
            </a:extLst>
          </p:cNvPr>
          <p:cNvSpPr txBox="1"/>
          <p:nvPr/>
        </p:nvSpPr>
        <p:spPr>
          <a:xfrm>
            <a:off x="866028" y="800572"/>
            <a:ext cx="3085083" cy="8534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TW" altLang="zh-TW" sz="50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第01部分</a:t>
            </a:r>
            <a:endParaRPr lang="zh-CN" altLang="en-US" sz="50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F9D182A-3813-4371-BA9D-0886EF59218E}"/>
              </a:ext>
            </a:extLst>
          </p:cNvPr>
          <p:cNvSpPr txBox="1"/>
          <p:nvPr/>
        </p:nvSpPr>
        <p:spPr>
          <a:xfrm>
            <a:off x="1730047" y="3591181"/>
            <a:ext cx="3992403" cy="8534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zh-TW" sz="50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輸入標題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2D848A-A973-4729-92DC-DCDF43F967C7}"/>
              </a:ext>
            </a:extLst>
          </p:cNvPr>
          <p:cNvSpPr/>
          <p:nvPr/>
        </p:nvSpPr>
        <p:spPr>
          <a:xfrm>
            <a:off x="1568663" y="4553134"/>
            <a:ext cx="4315169" cy="39624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zh-TW" altLang="zh-TW" sz="2000" spc="788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公司簡介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149E966-73FF-4037-9C38-C7B2F1F7E482}"/>
              </a:ext>
            </a:extLst>
          </p:cNvPr>
          <p:cNvSpPr txBox="1"/>
          <p:nvPr/>
        </p:nvSpPr>
        <p:spPr>
          <a:xfrm>
            <a:off x="654265" y="5366865"/>
            <a:ext cx="5441735" cy="27432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00000"/>
              </a:lnSpc>
            </a:pPr>
            <a:r>
              <a:rPr lang="zh-TW" altLang="zh-TW" sz="1200">
                <a:solidFill>
                  <a:srgbClr val="10131A"/>
                </a:solidFill>
                <a:latin typeface="Source Han Sans TC"/>
                <a:ea typeface="Source Han Sans TC"/>
                <a:cs typeface="+mn-ea"/>
                <a:sym typeface="+mn-lt"/>
              </a:rPr>
              <a:t>使用者可以在投影機或電腦上進行演示，也可以將簡報列印成影片</a:t>
            </a:r>
          </a:p>
        </p:txBody>
      </p:sp>
    </p:spTree>
    <p:extLst>
      <p:ext uri="{BB962C8B-B14F-4D97-AF65-F5344CB8AC3E}">
        <p14:creationId xmlns:p14="http://schemas.microsoft.com/office/powerpoint/2010/main" val="3002343207"/>
      </p:ext>
    </p:extLst>
  </p:cSld>
  <p:clrMapOvr>
    <a:masterClrMapping/>
  </p:clrMapOvr>
  <mc:AlternateContent>
    <mc:Choice xmlns:p15="http://schemas.microsoft.com/office/powerpoint/2012/main" Requires="p15">
      <p:transition advClick="0" advTm="2000" p14:dur="250">
        <p15:prstTrans prst="wind"/>
      </p:transition>
    </mc:Choice>
    <mc:Fallback>
      <p:transition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1" name="išľíďè">
            <a:extLst>
              <a:ext uri="{FF2B5EF4-FFF2-40B4-BE49-F238E27FC236}">
                <a16:creationId xmlns:a16="http://schemas.microsoft.com/office/drawing/2014/main" id="{2183DB39-5338-4793-86B8-ACF84E6C4721}"/>
              </a:ext>
            </a:extLst>
          </p:cNvPr>
          <p:cNvSpPr/>
          <p:nvPr/>
        </p:nvSpPr>
        <p:spPr bwMode="auto">
          <a:xfrm>
            <a:off x="824034" y="2100769"/>
            <a:ext cx="5668655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12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輸入替換內容slidesdocs.com 輸入替換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2" name="iSlíďè">
            <a:extLst>
              <a:ext uri="{FF2B5EF4-FFF2-40B4-BE49-F238E27FC236}">
                <a16:creationId xmlns:a16="http://schemas.microsoft.com/office/drawing/2014/main" id="{A1C37758-E1C6-4BA5-BAE7-07A9A64BAAC1}"/>
              </a:ext>
            </a:extLst>
          </p:cNvPr>
          <p:cNvSpPr txBox="1"/>
          <p:nvPr/>
        </p:nvSpPr>
        <p:spPr bwMode="auto">
          <a:xfrm>
            <a:off x="820253" y="1749571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sp>
        <p:nvSpPr>
          <p:cNvPr id="73" name="išľíďè">
            <a:extLst>
              <a:ext uri="{FF2B5EF4-FFF2-40B4-BE49-F238E27FC236}">
                <a16:creationId xmlns:a16="http://schemas.microsoft.com/office/drawing/2014/main" id="{20860625-E3AE-4C83-8DD0-AADF1CE40D46}"/>
              </a:ext>
            </a:extLst>
          </p:cNvPr>
          <p:cNvSpPr/>
          <p:nvPr/>
        </p:nvSpPr>
        <p:spPr bwMode="auto">
          <a:xfrm>
            <a:off x="820254" y="3002224"/>
            <a:ext cx="5668655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12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輸入替換內容slidesdocs.com 輸入替換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4" name="iSlíďè">
            <a:extLst>
              <a:ext uri="{FF2B5EF4-FFF2-40B4-BE49-F238E27FC236}">
                <a16:creationId xmlns:a16="http://schemas.microsoft.com/office/drawing/2014/main" id="{A26DCB34-9621-4546-A10D-1F9B86AA4C27}"/>
              </a:ext>
            </a:extLst>
          </p:cNvPr>
          <p:cNvSpPr txBox="1"/>
          <p:nvPr/>
        </p:nvSpPr>
        <p:spPr bwMode="auto">
          <a:xfrm>
            <a:off x="816471" y="2651027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sp>
        <p:nvSpPr>
          <p:cNvPr id="75" name="išľíďè">
            <a:extLst>
              <a:ext uri="{FF2B5EF4-FFF2-40B4-BE49-F238E27FC236}">
                <a16:creationId xmlns:a16="http://schemas.microsoft.com/office/drawing/2014/main" id="{CFA49757-B2C6-4D09-8334-0A1F93B62903}"/>
              </a:ext>
            </a:extLst>
          </p:cNvPr>
          <p:cNvSpPr/>
          <p:nvPr/>
        </p:nvSpPr>
        <p:spPr bwMode="auto">
          <a:xfrm>
            <a:off x="820254" y="3783358"/>
            <a:ext cx="5668655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12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輸入替換內容slidesdocs.com 輸入替換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6" name="iSlíďè">
            <a:extLst>
              <a:ext uri="{FF2B5EF4-FFF2-40B4-BE49-F238E27FC236}">
                <a16:creationId xmlns:a16="http://schemas.microsoft.com/office/drawing/2014/main" id="{B701A38C-4701-4125-A156-99E86117EBFA}"/>
              </a:ext>
            </a:extLst>
          </p:cNvPr>
          <p:cNvSpPr txBox="1"/>
          <p:nvPr/>
        </p:nvSpPr>
        <p:spPr bwMode="auto">
          <a:xfrm>
            <a:off x="816471" y="3432162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sp>
        <p:nvSpPr>
          <p:cNvPr id="77" name="išľíďè">
            <a:extLst>
              <a:ext uri="{FF2B5EF4-FFF2-40B4-BE49-F238E27FC236}">
                <a16:creationId xmlns:a16="http://schemas.microsoft.com/office/drawing/2014/main" id="{B724218C-D0DA-471C-A4CB-B088C92B8DB4}"/>
              </a:ext>
            </a:extLst>
          </p:cNvPr>
          <p:cNvSpPr/>
          <p:nvPr/>
        </p:nvSpPr>
        <p:spPr bwMode="auto">
          <a:xfrm>
            <a:off x="809302" y="4586772"/>
            <a:ext cx="5668655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12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輸入替換內容slidesdocs.com 輸入替換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8" name="iSlíďè">
            <a:extLst>
              <a:ext uri="{FF2B5EF4-FFF2-40B4-BE49-F238E27FC236}">
                <a16:creationId xmlns:a16="http://schemas.microsoft.com/office/drawing/2014/main" id="{CFCB8EBC-2D80-422E-AB6D-858FA15E15ED}"/>
              </a:ext>
            </a:extLst>
          </p:cNvPr>
          <p:cNvSpPr txBox="1"/>
          <p:nvPr/>
        </p:nvSpPr>
        <p:spPr bwMode="auto">
          <a:xfrm>
            <a:off x="805519" y="4235575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sp>
        <p:nvSpPr>
          <p:cNvPr id="79" name="išľíďè">
            <a:extLst>
              <a:ext uri="{FF2B5EF4-FFF2-40B4-BE49-F238E27FC236}">
                <a16:creationId xmlns:a16="http://schemas.microsoft.com/office/drawing/2014/main" id="{B38BFEDD-4EEF-47EB-ABE7-891A130F0E8E}"/>
              </a:ext>
            </a:extLst>
          </p:cNvPr>
          <p:cNvSpPr/>
          <p:nvPr/>
        </p:nvSpPr>
        <p:spPr bwMode="auto">
          <a:xfrm>
            <a:off x="795151" y="5323948"/>
            <a:ext cx="5668655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12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輸入替換內容slidesdocs.com 輸入替換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0" name="iSlíďè">
            <a:extLst>
              <a:ext uri="{FF2B5EF4-FFF2-40B4-BE49-F238E27FC236}">
                <a16:creationId xmlns:a16="http://schemas.microsoft.com/office/drawing/2014/main" id="{305EABBD-ADBE-4A97-B5EC-1674BA12A5EF}"/>
              </a:ext>
            </a:extLst>
          </p:cNvPr>
          <p:cNvSpPr txBox="1"/>
          <p:nvPr/>
        </p:nvSpPr>
        <p:spPr bwMode="auto">
          <a:xfrm>
            <a:off x="791370" y="4972751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99785ED7-0387-47B6-B5FD-3D4A2AF87B33}"/>
              </a:ext>
            </a:extLst>
          </p:cNvPr>
          <p:cNvGraphicFramePr/>
          <p:nvPr>
            <p:extLst/>
          </p:nvPr>
        </p:nvGraphicFramePr>
        <p:xfrm>
          <a:off x="6500249" y="1266724"/>
          <a:ext cx="5508979" cy="5033267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  <p:extLst>
      <p:ext uri="{BB962C8B-B14F-4D97-AF65-F5344CB8AC3E}">
        <p14:creationId xmlns:p14="http://schemas.microsoft.com/office/powerpoint/2010/main" val="2696195917"/>
      </p:ext>
    </p:extLst>
  </p:cSld>
  <p:clrMapOvr>
    <a:masterClrMapping/>
  </p:clrMapOvr>
  <mc:AlternateContent>
    <mc:Choice xmlns:p14="http://schemas.microsoft.com/office/powerpoint/2010/main" Requires="p14">
      <p:transition spd="slow" advClick="0" advTm="2000" p14:dur="1600">
        <p14:prism isInverted="1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0f60b611-011e-452f-9cc4-b62014fd4335"/>
          <p:cNvGrpSpPr>
            <a:grpSpLocks noChangeAspect="1"/>
          </p:cNvGrpSpPr>
          <p:nvPr/>
        </p:nvGrpSpPr>
        <p:grpSpPr>
          <a:xfrm>
            <a:off x="3657058" y="1041462"/>
            <a:ext cx="5312044" cy="4277767"/>
            <a:chOff x="3439978" y="822624"/>
            <a:chExt cx="5312044" cy="4277766"/>
          </a:xfrm>
        </p:grpSpPr>
        <p:grpSp>
          <p:nvGrpSpPr>
            <p:cNvPr id="5" name="组合 4"/>
            <p:cNvGrpSpPr/>
            <p:nvPr/>
          </p:nvGrpSpPr>
          <p:grpSpPr>
            <a:xfrm>
              <a:off x="4896238" y="1517657"/>
              <a:ext cx="3855784" cy="1903072"/>
              <a:chOff x="4896238" y="1517657"/>
              <a:chExt cx="3855784" cy="1903072"/>
            </a:xfrm>
          </p:grpSpPr>
          <p:sp>
            <p:nvSpPr>
              <p:cNvPr id="33" name="iS1ide-任意多边形: 形状 4"/>
              <p:cNvSpPr/>
              <p:nvPr/>
            </p:nvSpPr>
            <p:spPr bwMode="auto">
              <a:xfrm>
                <a:off x="5491981" y="2278884"/>
                <a:ext cx="2788409" cy="810872"/>
              </a:xfrm>
              <a:custGeom>
                <a:gdLst>
                  <a:gd name="T0" fmla="*/ 0 w 337"/>
                  <a:gd name="T1" fmla="*/ 98 h 98"/>
                  <a:gd name="T2" fmla="*/ 337 w 337"/>
                  <a:gd name="T3" fmla="*/ 98 h 98"/>
                  <a:gd name="T4" fmla="*/ 281 w 337"/>
                  <a:gd name="T5" fmla="*/ 0 h 98"/>
                  <a:gd name="T6" fmla="*/ 0 w 337"/>
                  <a:gd name="T7" fmla="*/ 0 h 98"/>
                  <a:gd name="T8" fmla="*/ 0 w 337"/>
                  <a:gd name="T9" fmla="*/ 98 h 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98">
                    <a:moveTo>
                      <a:pt x="0" y="98"/>
                    </a:moveTo>
                    <a:lnTo>
                      <a:pt x="337" y="98"/>
                    </a:lnTo>
                    <a:lnTo>
                      <a:pt x="281" y="0"/>
                    </a:lnTo>
                    <a:lnTo>
                      <a:pt x="0" y="0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iS1ide-任意多边形: 形状 5"/>
              <p:cNvSpPr/>
              <p:nvPr/>
            </p:nvSpPr>
            <p:spPr bwMode="auto">
              <a:xfrm>
                <a:off x="5351322" y="2899452"/>
                <a:ext cx="2167841" cy="521277"/>
              </a:xfrm>
              <a:custGeom>
                <a:gdLst>
                  <a:gd name="T0" fmla="*/ 0 w 262"/>
                  <a:gd name="T1" fmla="*/ 63 h 63"/>
                  <a:gd name="T2" fmla="*/ 224 w 262"/>
                  <a:gd name="T3" fmla="*/ 63 h 63"/>
                  <a:gd name="T4" fmla="*/ 262 w 262"/>
                  <a:gd name="T5" fmla="*/ 0 h 63"/>
                  <a:gd name="T6" fmla="*/ 0 w 262"/>
                  <a:gd name="T7" fmla="*/ 0 h 63"/>
                  <a:gd name="T8" fmla="*/ 0 w 262"/>
                  <a:gd name="T9" fmla="*/ 63 h 6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62">
                    <a:moveTo>
                      <a:pt x="0" y="63"/>
                    </a:moveTo>
                    <a:lnTo>
                      <a:pt x="224" y="63"/>
                    </a:lnTo>
                    <a:lnTo>
                      <a:pt x="262" y="0"/>
                    </a:lnTo>
                    <a:lnTo>
                      <a:pt x="0" y="0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iS1ide-任意多边形: 形状 6"/>
              <p:cNvSpPr/>
              <p:nvPr/>
            </p:nvSpPr>
            <p:spPr bwMode="auto">
              <a:xfrm>
                <a:off x="5027352" y="2899452"/>
                <a:ext cx="1770684" cy="521277"/>
              </a:xfrm>
              <a:custGeom>
                <a:gdLst>
                  <a:gd name="T0" fmla="*/ 0 w 263"/>
                  <a:gd name="T1" fmla="*/ 63 h 63"/>
                  <a:gd name="T2" fmla="*/ 225 w 263"/>
                  <a:gd name="T3" fmla="*/ 63 h 63"/>
                  <a:gd name="T4" fmla="*/ 263 w 263"/>
                  <a:gd name="T5" fmla="*/ 0 h 63"/>
                  <a:gd name="T6" fmla="*/ 0 w 263"/>
                  <a:gd name="T7" fmla="*/ 0 h 63"/>
                  <a:gd name="T8" fmla="*/ 0 w 263"/>
                  <a:gd name="T9" fmla="*/ 63 h 6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62">
                    <a:moveTo>
                      <a:pt x="0" y="63"/>
                    </a:moveTo>
                    <a:lnTo>
                      <a:pt x="225" y="63"/>
                    </a:lnTo>
                    <a:lnTo>
                      <a:pt x="263" y="0"/>
                    </a:lnTo>
                    <a:lnTo>
                      <a:pt x="0" y="0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zh-TW" altLang="zh-TW" sz="1200">
                    <a:solidFill>
                      <a:schemeClr val="bg1">
                        <a:lumMod val="95000"/>
                      </a:schemeClr>
                    </a:solidFill>
                    <a:latin typeface="Source Han Sans TC"/>
                    <a:ea typeface="Source Han Sans TC"/>
                    <a:cs typeface="+mn-ea"/>
                    <a:sym typeface="+mn-lt"/>
                  </a:rPr>
                  <a:t>點此更換文字</a:t>
                </a:r>
              </a:p>
            </p:txBody>
          </p:sp>
          <p:sp>
            <p:nvSpPr>
              <p:cNvPr id="36" name="iS1ide-任意多边形: 形状 7"/>
              <p:cNvSpPr/>
              <p:nvPr/>
            </p:nvSpPr>
            <p:spPr bwMode="auto">
              <a:xfrm>
                <a:off x="4896238" y="2278884"/>
                <a:ext cx="2796681" cy="537826"/>
              </a:xfrm>
              <a:custGeom>
                <a:gdLst>
                  <a:gd name="T0" fmla="*/ 0 w 338"/>
                  <a:gd name="T1" fmla="*/ 65 h 65"/>
                  <a:gd name="T2" fmla="*/ 338 w 338"/>
                  <a:gd name="T3" fmla="*/ 65 h 65"/>
                  <a:gd name="T4" fmla="*/ 263 w 338"/>
                  <a:gd name="T5" fmla="*/ 0 h 65"/>
                  <a:gd name="T6" fmla="*/ 0 w 338"/>
                  <a:gd name="T7" fmla="*/ 0 h 65"/>
                  <a:gd name="T8" fmla="*/ 0 w 338"/>
                  <a:gd name="T9" fmla="*/ 65 h 6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65">
                    <a:moveTo>
                      <a:pt x="0" y="65"/>
                    </a:moveTo>
                    <a:lnTo>
                      <a:pt x="338" y="65"/>
                    </a:lnTo>
                    <a:lnTo>
                      <a:pt x="263" y="0"/>
                    </a:lnTo>
                    <a:lnTo>
                      <a:pt x="0" y="0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zh-TW" altLang="zh-TW" sz="1600" b="1">
                    <a:solidFill>
                      <a:schemeClr val="bg1">
                        <a:lumMod val="95000"/>
                      </a:schemeClr>
                    </a:solidFill>
                    <a:latin typeface="Source Han Sans TC"/>
                    <a:ea typeface="Source Han Sans TC"/>
                    <a:cs typeface="+mn-ea"/>
                    <a:sym typeface="+mn-lt"/>
                  </a:rPr>
                  <a:t>標題文字預設</a:t>
                </a:r>
              </a:p>
            </p:txBody>
          </p:sp>
          <p:sp>
            <p:nvSpPr>
              <p:cNvPr id="37" name="iS1ide-Oval 38"/>
              <p:cNvSpPr/>
              <p:nvPr/>
            </p:nvSpPr>
            <p:spPr bwMode="auto">
              <a:xfrm>
                <a:off x="7568808" y="2105129"/>
                <a:ext cx="1183214" cy="1174937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iS1ide-Oval 39"/>
              <p:cNvSpPr/>
              <p:nvPr/>
            </p:nvSpPr>
            <p:spPr bwMode="auto">
              <a:xfrm>
                <a:off x="7692919" y="2229239"/>
                <a:ext cx="934988" cy="93498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zh-TW" altLang="zh-TW" sz="2400">
                    <a:solidFill>
                      <a:schemeClr val="bg1">
                        <a:lumMod val="95000"/>
                      </a:schemeClr>
                    </a:solidFill>
                    <a:latin typeface="Source Han Sans TC"/>
                    <a:ea typeface="Source Han Sans TC"/>
                    <a:cs typeface="+mn-ea"/>
                    <a:sym typeface="+mn-lt"/>
                  </a:rPr>
                  <a:t>02</a:t>
                </a:r>
              </a:p>
            </p:txBody>
          </p:sp>
          <p:sp>
            <p:nvSpPr>
              <p:cNvPr id="39" name="iS1ide-任意多边形: 形状 10"/>
              <p:cNvSpPr/>
              <p:nvPr/>
            </p:nvSpPr>
            <p:spPr bwMode="auto">
              <a:xfrm>
                <a:off x="8181099" y="1583851"/>
                <a:ext cx="16548" cy="604019"/>
              </a:xfrm>
              <a:custGeom>
                <a:gdLst>
                  <a:gd name="T0" fmla="*/ 0 w 1"/>
                  <a:gd name="T1" fmla="*/ 0 h 35"/>
                  <a:gd name="T2" fmla="*/ 1 w 1"/>
                  <a:gd name="T3" fmla="*/ 0 h 35"/>
                  <a:gd name="T4" fmla="*/ 1 w 1"/>
                  <a:gd name="T5" fmla="*/ 35 h 35"/>
                  <a:gd name="T6" fmla="*/ 0 w 1"/>
                  <a:gd name="T7" fmla="*/ 35 h 35"/>
                  <a:gd name="T8" fmla="*/ 0 w 1"/>
                  <a:gd name="T9" fmla="*/ 35 h 35"/>
                  <a:gd name="T10" fmla="*/ 0 w 1"/>
                  <a:gd name="T11" fmla="*/ 0 h 35"/>
                  <a:gd name="T12" fmla="*/ 0 w 1"/>
                  <a:gd name="T13" fmla="*/ 0 h 3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35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1" y="35"/>
                      <a:pt x="1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iS1ide-Oval 41"/>
              <p:cNvSpPr/>
              <p:nvPr/>
            </p:nvSpPr>
            <p:spPr bwMode="auto">
              <a:xfrm>
                <a:off x="8106629" y="1517657"/>
                <a:ext cx="157212" cy="15721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3439978" y="822624"/>
              <a:ext cx="3822683" cy="1679666"/>
              <a:chOff x="3439978" y="822624"/>
              <a:chExt cx="3822683" cy="1679666"/>
            </a:xfrm>
          </p:grpSpPr>
          <p:sp>
            <p:nvSpPr>
              <p:cNvPr id="25" name="iS1ide-任意多边形: 形状 12"/>
              <p:cNvSpPr/>
              <p:nvPr/>
            </p:nvSpPr>
            <p:spPr bwMode="auto">
              <a:xfrm>
                <a:off x="3994353" y="1848626"/>
                <a:ext cx="16548" cy="587471"/>
              </a:xfrm>
              <a:custGeom>
                <a:gdLst>
                  <a:gd name="T0" fmla="*/ 0 w 1"/>
                  <a:gd name="T1" fmla="*/ 34 h 34"/>
                  <a:gd name="T2" fmla="*/ 0 w 1"/>
                  <a:gd name="T3" fmla="*/ 33 h 34"/>
                  <a:gd name="T4" fmla="*/ 0 w 1"/>
                  <a:gd name="T5" fmla="*/ 0 h 34"/>
                  <a:gd name="T6" fmla="*/ 0 w 1"/>
                  <a:gd name="T7" fmla="*/ 0 h 34"/>
                  <a:gd name="T8" fmla="*/ 1 w 1"/>
                  <a:gd name="T9" fmla="*/ 0 h 34"/>
                  <a:gd name="T10" fmla="*/ 1 w 1"/>
                  <a:gd name="T11" fmla="*/ 33 h 34"/>
                  <a:gd name="T12" fmla="*/ 0 w 1"/>
                  <a:gd name="T13" fmla="*/ 34 h 3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34">
                    <a:moveTo>
                      <a:pt x="0" y="34"/>
                    </a:moveTo>
                    <a:cubicBezTo>
                      <a:pt x="0" y="34"/>
                      <a:pt x="0" y="34"/>
                      <a:pt x="0" y="3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4"/>
                      <a:pt x="0" y="34"/>
                      <a:pt x="0" y="3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iS1ide-Oval 27"/>
              <p:cNvSpPr/>
              <p:nvPr/>
            </p:nvSpPr>
            <p:spPr bwMode="auto">
              <a:xfrm>
                <a:off x="3928159" y="2345078"/>
                <a:ext cx="157212" cy="15721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iS1ide-任意多边形: 形状 14"/>
              <p:cNvSpPr/>
              <p:nvPr/>
            </p:nvSpPr>
            <p:spPr bwMode="auto">
              <a:xfrm>
                <a:off x="3878514" y="979837"/>
                <a:ext cx="2788409" cy="810872"/>
              </a:xfrm>
              <a:custGeom>
                <a:gdLst>
                  <a:gd name="T0" fmla="*/ 337 w 337"/>
                  <a:gd name="T1" fmla="*/ 98 h 98"/>
                  <a:gd name="T2" fmla="*/ 0 w 337"/>
                  <a:gd name="T3" fmla="*/ 98 h 98"/>
                  <a:gd name="T4" fmla="*/ 56 w 337"/>
                  <a:gd name="T5" fmla="*/ 0 h 98"/>
                  <a:gd name="T6" fmla="*/ 337 w 337"/>
                  <a:gd name="T7" fmla="*/ 0 h 98"/>
                  <a:gd name="T8" fmla="*/ 337 w 337"/>
                  <a:gd name="T9" fmla="*/ 98 h 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98">
                    <a:moveTo>
                      <a:pt x="337" y="98"/>
                    </a:moveTo>
                    <a:lnTo>
                      <a:pt x="0" y="98"/>
                    </a:lnTo>
                    <a:lnTo>
                      <a:pt x="56" y="0"/>
                    </a:lnTo>
                    <a:lnTo>
                      <a:pt x="337" y="0"/>
                    </a:lnTo>
                    <a:lnTo>
                      <a:pt x="337" y="9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iS1ide-任意多边形: 形状 15"/>
              <p:cNvSpPr/>
              <p:nvPr/>
            </p:nvSpPr>
            <p:spPr bwMode="auto">
              <a:xfrm>
                <a:off x="4639740" y="1600400"/>
                <a:ext cx="2167841" cy="521277"/>
              </a:xfrm>
              <a:custGeom>
                <a:gdLst>
                  <a:gd name="T0" fmla="*/ 262 w 262"/>
                  <a:gd name="T1" fmla="*/ 63 h 63"/>
                  <a:gd name="T2" fmla="*/ 38 w 262"/>
                  <a:gd name="T3" fmla="*/ 63 h 63"/>
                  <a:gd name="T4" fmla="*/ 0 w 262"/>
                  <a:gd name="T5" fmla="*/ 0 h 63"/>
                  <a:gd name="T6" fmla="*/ 262 w 262"/>
                  <a:gd name="T7" fmla="*/ 0 h 63"/>
                  <a:gd name="T8" fmla="*/ 262 w 262"/>
                  <a:gd name="T9" fmla="*/ 63 h 6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62">
                    <a:moveTo>
                      <a:pt x="262" y="63"/>
                    </a:moveTo>
                    <a:lnTo>
                      <a:pt x="38" y="63"/>
                    </a:lnTo>
                    <a:lnTo>
                      <a:pt x="0" y="0"/>
                    </a:lnTo>
                    <a:lnTo>
                      <a:pt x="262" y="0"/>
                    </a:lnTo>
                    <a:lnTo>
                      <a:pt x="262" y="6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iS1ide-任意多边形: 形状 16"/>
              <p:cNvSpPr/>
              <p:nvPr/>
            </p:nvSpPr>
            <p:spPr bwMode="auto">
              <a:xfrm>
                <a:off x="5217661" y="1600400"/>
                <a:ext cx="1770684" cy="521277"/>
              </a:xfrm>
              <a:custGeom>
                <a:gdLst>
                  <a:gd name="T0" fmla="*/ 263 w 263"/>
                  <a:gd name="T1" fmla="*/ 63 h 63"/>
                  <a:gd name="T2" fmla="*/ 38 w 263"/>
                  <a:gd name="T3" fmla="*/ 63 h 63"/>
                  <a:gd name="T4" fmla="*/ 0 w 263"/>
                  <a:gd name="T5" fmla="*/ 0 h 63"/>
                  <a:gd name="T6" fmla="*/ 263 w 263"/>
                  <a:gd name="T7" fmla="*/ 0 h 63"/>
                  <a:gd name="T8" fmla="*/ 263 w 263"/>
                  <a:gd name="T9" fmla="*/ 63 h 6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62">
                    <a:moveTo>
                      <a:pt x="263" y="63"/>
                    </a:moveTo>
                    <a:lnTo>
                      <a:pt x="38" y="63"/>
                    </a:lnTo>
                    <a:lnTo>
                      <a:pt x="0" y="0"/>
                    </a:lnTo>
                    <a:lnTo>
                      <a:pt x="263" y="0"/>
                    </a:lnTo>
                    <a:lnTo>
                      <a:pt x="263" y="63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zh-TW" altLang="zh-TW" sz="1200">
                    <a:solidFill>
                      <a:schemeClr val="bg1">
                        <a:lumMod val="95000"/>
                      </a:schemeClr>
                    </a:solidFill>
                    <a:latin typeface="Source Han Sans TC"/>
                    <a:ea typeface="Source Han Sans TC"/>
                    <a:cs typeface="+mn-ea"/>
                    <a:sym typeface="+mn-lt"/>
                  </a:rPr>
                  <a:t>點此更換文字</a:t>
                </a:r>
              </a:p>
            </p:txBody>
          </p:sp>
          <p:sp>
            <p:nvSpPr>
              <p:cNvPr id="30" name="iS1ide-任意多边形: 形状 17"/>
              <p:cNvSpPr/>
              <p:nvPr/>
            </p:nvSpPr>
            <p:spPr bwMode="auto">
              <a:xfrm>
                <a:off x="4465980" y="979837"/>
                <a:ext cx="2796681" cy="537826"/>
              </a:xfrm>
              <a:custGeom>
                <a:gdLst>
                  <a:gd name="T0" fmla="*/ 338 w 338"/>
                  <a:gd name="T1" fmla="*/ 65 h 65"/>
                  <a:gd name="T2" fmla="*/ 0 w 338"/>
                  <a:gd name="T3" fmla="*/ 65 h 65"/>
                  <a:gd name="T4" fmla="*/ 75 w 338"/>
                  <a:gd name="T5" fmla="*/ 0 h 65"/>
                  <a:gd name="T6" fmla="*/ 338 w 338"/>
                  <a:gd name="T7" fmla="*/ 0 h 65"/>
                  <a:gd name="T8" fmla="*/ 338 w 338"/>
                  <a:gd name="T9" fmla="*/ 65 h 6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65">
                    <a:moveTo>
                      <a:pt x="338" y="65"/>
                    </a:moveTo>
                    <a:lnTo>
                      <a:pt x="0" y="65"/>
                    </a:lnTo>
                    <a:lnTo>
                      <a:pt x="75" y="0"/>
                    </a:lnTo>
                    <a:lnTo>
                      <a:pt x="338" y="0"/>
                    </a:lnTo>
                    <a:lnTo>
                      <a:pt x="338" y="65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zh-TW" altLang="zh-TW" sz="1600" b="1">
                    <a:solidFill>
                      <a:schemeClr val="bg1">
                        <a:lumMod val="95000"/>
                      </a:schemeClr>
                    </a:solidFill>
                    <a:latin typeface="Source Han Sans TC"/>
                    <a:ea typeface="Source Han Sans TC"/>
                    <a:cs typeface="+mn-ea"/>
                    <a:sym typeface="+mn-lt"/>
                  </a:rPr>
                  <a:t>標題文字預設</a:t>
                </a:r>
              </a:p>
            </p:txBody>
          </p:sp>
          <p:sp>
            <p:nvSpPr>
              <p:cNvPr id="31" name="iS1ide-Oval 32"/>
              <p:cNvSpPr/>
              <p:nvPr/>
            </p:nvSpPr>
            <p:spPr bwMode="auto">
              <a:xfrm>
                <a:off x="3439978" y="822624"/>
                <a:ext cx="1133568" cy="112529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iS1ide-Oval 33"/>
              <p:cNvSpPr/>
              <p:nvPr/>
            </p:nvSpPr>
            <p:spPr bwMode="auto">
              <a:xfrm>
                <a:off x="3547546" y="930192"/>
                <a:ext cx="901891" cy="89361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zh-TW" altLang="zh-TW" sz="2400">
                    <a:solidFill>
                      <a:schemeClr val="bg1">
                        <a:lumMod val="95000"/>
                      </a:schemeClr>
                    </a:solidFill>
                    <a:latin typeface="Source Han Sans TC"/>
                    <a:ea typeface="Source Han Sans TC"/>
                    <a:cs typeface="+mn-ea"/>
                    <a:sym typeface="+mn-lt"/>
                  </a:rPr>
                  <a:t>01</a:t>
                </a: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456527" y="3437273"/>
              <a:ext cx="3806134" cy="1663117"/>
              <a:chOff x="3456527" y="3437273"/>
              <a:chExt cx="3806134" cy="1663117"/>
            </a:xfrm>
          </p:grpSpPr>
          <p:sp>
            <p:nvSpPr>
              <p:cNvPr id="17" name="iS1ide-任意多边形: 形状 20"/>
              <p:cNvSpPr/>
              <p:nvPr/>
            </p:nvSpPr>
            <p:spPr bwMode="auto">
              <a:xfrm>
                <a:off x="3878514" y="3577937"/>
                <a:ext cx="2788409" cy="810872"/>
              </a:xfrm>
              <a:custGeom>
                <a:gdLst>
                  <a:gd name="T0" fmla="*/ 337 w 337"/>
                  <a:gd name="T1" fmla="*/ 98 h 98"/>
                  <a:gd name="T2" fmla="*/ 0 w 337"/>
                  <a:gd name="T3" fmla="*/ 98 h 98"/>
                  <a:gd name="T4" fmla="*/ 56 w 337"/>
                  <a:gd name="T5" fmla="*/ 0 h 98"/>
                  <a:gd name="T6" fmla="*/ 337 w 337"/>
                  <a:gd name="T7" fmla="*/ 0 h 98"/>
                  <a:gd name="T8" fmla="*/ 337 w 337"/>
                  <a:gd name="T9" fmla="*/ 98 h 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98">
                    <a:moveTo>
                      <a:pt x="337" y="98"/>
                    </a:moveTo>
                    <a:lnTo>
                      <a:pt x="0" y="98"/>
                    </a:lnTo>
                    <a:lnTo>
                      <a:pt x="56" y="0"/>
                    </a:lnTo>
                    <a:lnTo>
                      <a:pt x="337" y="0"/>
                    </a:lnTo>
                    <a:lnTo>
                      <a:pt x="337" y="9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iS1ide-任意多边形: 形状 21"/>
              <p:cNvSpPr/>
              <p:nvPr/>
            </p:nvSpPr>
            <p:spPr bwMode="auto">
              <a:xfrm>
                <a:off x="4639740" y="4198499"/>
                <a:ext cx="2167841" cy="537826"/>
              </a:xfrm>
              <a:custGeom>
                <a:gdLst>
                  <a:gd name="T0" fmla="*/ 262 w 262"/>
                  <a:gd name="T1" fmla="*/ 65 h 65"/>
                  <a:gd name="T2" fmla="*/ 38 w 262"/>
                  <a:gd name="T3" fmla="*/ 65 h 65"/>
                  <a:gd name="T4" fmla="*/ 0 w 262"/>
                  <a:gd name="T5" fmla="*/ 0 h 65"/>
                  <a:gd name="T6" fmla="*/ 262 w 262"/>
                  <a:gd name="T7" fmla="*/ 0 h 65"/>
                  <a:gd name="T8" fmla="*/ 262 w 262"/>
                  <a:gd name="T9" fmla="*/ 65 h 6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65">
                    <a:moveTo>
                      <a:pt x="262" y="65"/>
                    </a:moveTo>
                    <a:lnTo>
                      <a:pt x="38" y="65"/>
                    </a:lnTo>
                    <a:lnTo>
                      <a:pt x="0" y="0"/>
                    </a:lnTo>
                    <a:lnTo>
                      <a:pt x="262" y="0"/>
                    </a:lnTo>
                    <a:lnTo>
                      <a:pt x="262" y="65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iS1ide-任意多边形: 形状 22"/>
              <p:cNvSpPr/>
              <p:nvPr/>
            </p:nvSpPr>
            <p:spPr bwMode="auto">
              <a:xfrm>
                <a:off x="5217661" y="4198499"/>
                <a:ext cx="1770684" cy="537826"/>
              </a:xfrm>
              <a:custGeom>
                <a:gdLst>
                  <a:gd name="T0" fmla="*/ 263 w 263"/>
                  <a:gd name="T1" fmla="*/ 65 h 65"/>
                  <a:gd name="T2" fmla="*/ 38 w 263"/>
                  <a:gd name="T3" fmla="*/ 65 h 65"/>
                  <a:gd name="T4" fmla="*/ 0 w 263"/>
                  <a:gd name="T5" fmla="*/ 0 h 65"/>
                  <a:gd name="T6" fmla="*/ 263 w 263"/>
                  <a:gd name="T7" fmla="*/ 0 h 65"/>
                  <a:gd name="T8" fmla="*/ 263 w 263"/>
                  <a:gd name="T9" fmla="*/ 65 h 6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65">
                    <a:moveTo>
                      <a:pt x="263" y="65"/>
                    </a:moveTo>
                    <a:lnTo>
                      <a:pt x="38" y="65"/>
                    </a:lnTo>
                    <a:lnTo>
                      <a:pt x="0" y="0"/>
                    </a:lnTo>
                    <a:lnTo>
                      <a:pt x="263" y="0"/>
                    </a:lnTo>
                    <a:lnTo>
                      <a:pt x="263" y="6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zh-TW" altLang="zh-TW" sz="1200">
                    <a:solidFill>
                      <a:schemeClr val="bg1">
                        <a:lumMod val="95000"/>
                      </a:schemeClr>
                    </a:solidFill>
                    <a:latin typeface="Source Han Sans TC"/>
                    <a:ea typeface="Source Han Sans TC"/>
                    <a:cs typeface="+mn-ea"/>
                    <a:sym typeface="+mn-lt"/>
                  </a:rPr>
                  <a:t>點此更換文字</a:t>
                </a:r>
              </a:p>
            </p:txBody>
          </p:sp>
          <p:sp>
            <p:nvSpPr>
              <p:cNvPr id="20" name="iS1ide-任意多边形: 形状 23"/>
              <p:cNvSpPr/>
              <p:nvPr/>
            </p:nvSpPr>
            <p:spPr bwMode="auto">
              <a:xfrm>
                <a:off x="4465980" y="3577937"/>
                <a:ext cx="2796681" cy="537826"/>
              </a:xfrm>
              <a:custGeom>
                <a:gdLst>
                  <a:gd name="T0" fmla="*/ 338 w 338"/>
                  <a:gd name="T1" fmla="*/ 65 h 65"/>
                  <a:gd name="T2" fmla="*/ 0 w 338"/>
                  <a:gd name="T3" fmla="*/ 65 h 65"/>
                  <a:gd name="T4" fmla="*/ 75 w 338"/>
                  <a:gd name="T5" fmla="*/ 0 h 65"/>
                  <a:gd name="T6" fmla="*/ 338 w 338"/>
                  <a:gd name="T7" fmla="*/ 0 h 65"/>
                  <a:gd name="T8" fmla="*/ 338 w 338"/>
                  <a:gd name="T9" fmla="*/ 65 h 6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65">
                    <a:moveTo>
                      <a:pt x="338" y="65"/>
                    </a:moveTo>
                    <a:lnTo>
                      <a:pt x="0" y="65"/>
                    </a:lnTo>
                    <a:lnTo>
                      <a:pt x="75" y="0"/>
                    </a:lnTo>
                    <a:lnTo>
                      <a:pt x="338" y="0"/>
                    </a:lnTo>
                    <a:lnTo>
                      <a:pt x="338" y="6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zh-TW" altLang="zh-TW" sz="1600" b="1">
                    <a:solidFill>
                      <a:schemeClr val="bg1">
                        <a:lumMod val="95000"/>
                      </a:schemeClr>
                    </a:solidFill>
                    <a:latin typeface="Source Han Sans TC"/>
                    <a:ea typeface="Source Han Sans TC"/>
                    <a:cs typeface="+mn-ea"/>
                    <a:sym typeface="+mn-lt"/>
                  </a:rPr>
                  <a:t>標題文字預設</a:t>
                </a:r>
              </a:p>
            </p:txBody>
          </p:sp>
          <p:sp>
            <p:nvSpPr>
              <p:cNvPr id="21" name="iS1ide-Oval 22"/>
              <p:cNvSpPr/>
              <p:nvPr/>
            </p:nvSpPr>
            <p:spPr bwMode="auto">
              <a:xfrm>
                <a:off x="3456527" y="3437273"/>
                <a:ext cx="1117020" cy="110874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iS1ide-Oval 23"/>
              <p:cNvSpPr/>
              <p:nvPr/>
            </p:nvSpPr>
            <p:spPr bwMode="auto">
              <a:xfrm>
                <a:off x="3580642" y="3561388"/>
                <a:ext cx="868794" cy="8605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zh-TW" altLang="zh-TW" sz="2400">
                    <a:solidFill>
                      <a:schemeClr val="bg1">
                        <a:lumMod val="95000"/>
                      </a:schemeClr>
                    </a:solidFill>
                    <a:latin typeface="Source Han Sans TC"/>
                    <a:ea typeface="Source Han Sans TC"/>
                    <a:cs typeface="+mn-ea"/>
                    <a:sym typeface="+mn-lt"/>
                  </a:rPr>
                  <a:t>03</a:t>
                </a:r>
              </a:p>
            </p:txBody>
          </p:sp>
          <p:sp>
            <p:nvSpPr>
              <p:cNvPr id="23" name="iS1ide-任意多边形: 形状 26"/>
              <p:cNvSpPr/>
              <p:nvPr/>
            </p:nvSpPr>
            <p:spPr bwMode="auto">
              <a:xfrm>
                <a:off x="4010901" y="4463274"/>
                <a:ext cx="41374" cy="570923"/>
              </a:xfrm>
              <a:custGeom>
                <a:gdLst>
                  <a:gd name="T0" fmla="*/ 1 w 2"/>
                  <a:gd name="T1" fmla="*/ 33 h 33"/>
                  <a:gd name="T2" fmla="*/ 0 w 2"/>
                  <a:gd name="T3" fmla="*/ 33 h 33"/>
                  <a:gd name="T4" fmla="*/ 0 w 2"/>
                  <a:gd name="T5" fmla="*/ 0 h 33"/>
                  <a:gd name="T6" fmla="*/ 1 w 2"/>
                  <a:gd name="T7" fmla="*/ 0 h 33"/>
                  <a:gd name="T8" fmla="*/ 2 w 2"/>
                  <a:gd name="T9" fmla="*/ 0 h 33"/>
                  <a:gd name="T10" fmla="*/ 2 w 2"/>
                  <a:gd name="T11" fmla="*/ 33 h 33"/>
                  <a:gd name="T12" fmla="*/ 1 w 2"/>
                  <a:gd name="T13" fmla="*/ 33 h 3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3">
                    <a:moveTo>
                      <a:pt x="1" y="33"/>
                    </a:moveTo>
                    <a:cubicBezTo>
                      <a:pt x="1" y="33"/>
                      <a:pt x="0" y="33"/>
                      <a:pt x="0" y="3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1" y="33"/>
                      <a:pt x="1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iS1ide-Oval 25"/>
              <p:cNvSpPr/>
              <p:nvPr/>
            </p:nvSpPr>
            <p:spPr bwMode="auto">
              <a:xfrm>
                <a:off x="3961256" y="4943178"/>
                <a:ext cx="140664" cy="15721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1" name="išľíďè">
            <a:extLst>
              <a:ext uri="{FF2B5EF4-FFF2-40B4-BE49-F238E27FC236}">
                <a16:creationId xmlns:a16="http://schemas.microsoft.com/office/drawing/2014/main" id="{30502790-E416-4314-B053-B22A333F0F52}"/>
              </a:ext>
            </a:extLst>
          </p:cNvPr>
          <p:cNvSpPr/>
          <p:nvPr/>
        </p:nvSpPr>
        <p:spPr bwMode="auto">
          <a:xfrm>
            <a:off x="936609" y="2756805"/>
            <a:ext cx="3000972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r"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10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輸入替換內容slidesdocs.com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iSlíďè">
            <a:extLst>
              <a:ext uri="{FF2B5EF4-FFF2-40B4-BE49-F238E27FC236}">
                <a16:creationId xmlns:a16="http://schemas.microsoft.com/office/drawing/2014/main" id="{31895705-FE0C-4D5D-A540-B68DF2F2ABDB}"/>
              </a:ext>
            </a:extLst>
          </p:cNvPr>
          <p:cNvSpPr txBox="1"/>
          <p:nvPr/>
        </p:nvSpPr>
        <p:spPr bwMode="auto">
          <a:xfrm>
            <a:off x="2382543" y="2435323"/>
            <a:ext cx="163858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sp>
        <p:nvSpPr>
          <p:cNvPr id="43" name="išľíďè">
            <a:extLst>
              <a:ext uri="{FF2B5EF4-FFF2-40B4-BE49-F238E27FC236}">
                <a16:creationId xmlns:a16="http://schemas.microsoft.com/office/drawing/2014/main" id="{FD583794-0995-4B87-A0D1-0AEEAE76A59E}"/>
              </a:ext>
            </a:extLst>
          </p:cNvPr>
          <p:cNvSpPr/>
          <p:nvPr/>
        </p:nvSpPr>
        <p:spPr bwMode="auto">
          <a:xfrm>
            <a:off x="8651077" y="1651262"/>
            <a:ext cx="3000972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10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輸入替換內容slidesdocs.com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iSlíďè">
            <a:extLst>
              <a:ext uri="{FF2B5EF4-FFF2-40B4-BE49-F238E27FC236}">
                <a16:creationId xmlns:a16="http://schemas.microsoft.com/office/drawing/2014/main" id="{BCC06D38-29C3-49C2-B6F9-0AF3F3F18803}"/>
              </a:ext>
            </a:extLst>
          </p:cNvPr>
          <p:cNvSpPr txBox="1"/>
          <p:nvPr/>
        </p:nvSpPr>
        <p:spPr bwMode="auto">
          <a:xfrm>
            <a:off x="8645131" y="1300066"/>
            <a:ext cx="163858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sp>
        <p:nvSpPr>
          <p:cNvPr id="45" name="išľíďè">
            <a:extLst>
              <a:ext uri="{FF2B5EF4-FFF2-40B4-BE49-F238E27FC236}">
                <a16:creationId xmlns:a16="http://schemas.microsoft.com/office/drawing/2014/main" id="{BE540DE5-8861-4EBE-86FC-D87DC27B7A35}"/>
              </a:ext>
            </a:extLst>
          </p:cNvPr>
          <p:cNvSpPr/>
          <p:nvPr/>
        </p:nvSpPr>
        <p:spPr bwMode="auto">
          <a:xfrm>
            <a:off x="3937581" y="5777806"/>
            <a:ext cx="3000972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10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輸入替換內容slidesdocs.com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iSlíďè">
            <a:extLst>
              <a:ext uri="{FF2B5EF4-FFF2-40B4-BE49-F238E27FC236}">
                <a16:creationId xmlns:a16="http://schemas.microsoft.com/office/drawing/2014/main" id="{BFA7276D-A6AA-4318-A355-3112876B05E9}"/>
              </a:ext>
            </a:extLst>
          </p:cNvPr>
          <p:cNvSpPr txBox="1"/>
          <p:nvPr/>
        </p:nvSpPr>
        <p:spPr bwMode="auto">
          <a:xfrm>
            <a:off x="3937580" y="5397914"/>
            <a:ext cx="163858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</p:spTree>
    <p:extLst>
      <p:ext uri="{BB962C8B-B14F-4D97-AF65-F5344CB8AC3E}">
        <p14:creationId xmlns:p14="http://schemas.microsoft.com/office/powerpoint/2010/main" val="4154344901"/>
      </p:ext>
    </p:extLst>
  </p:cSld>
  <p:clrMapOvr>
    <a:masterClrMapping/>
  </p:clrMapOvr>
  <mc:AlternateContent>
    <mc:Choice xmlns:p14="http://schemas.microsoft.com/office/powerpoint/2010/main" Requires="p14">
      <p:transition spd="slow" advClick="0" advTm="2000" p14:dur="1600">
        <p14:prism isInverted="1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05af6f1a-3f99-404f-9192-434052def37d"/>
          <p:cNvGrpSpPr>
            <a:grpSpLocks noChangeAspect="1"/>
          </p:cNvGrpSpPr>
          <p:nvPr/>
        </p:nvGrpSpPr>
        <p:grpSpPr>
          <a:xfrm>
            <a:off x="1791640" y="2003302"/>
            <a:ext cx="5818289" cy="3511655"/>
            <a:chOff x="1791639" y="2003301"/>
            <a:chExt cx="5818289" cy="3511655"/>
          </a:xfrm>
        </p:grpSpPr>
        <p:sp>
          <p:nvSpPr>
            <p:cNvPr id="5" name="íṩľíḍè-Rectangle 3"/>
            <p:cNvSpPr>
              <a:spLocks noChangeAspect="1"/>
            </p:cNvSpPr>
            <p:nvPr/>
          </p:nvSpPr>
          <p:spPr bwMode="auto">
            <a:xfrm>
              <a:off x="1791639" y="2518671"/>
              <a:ext cx="4762291" cy="2996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íṩľíḍè-Rectangle 47"/>
            <p:cNvSpPr/>
            <p:nvPr/>
          </p:nvSpPr>
          <p:spPr>
            <a:xfrm>
              <a:off x="6892833" y="2003301"/>
              <a:ext cx="717095" cy="7170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7" name="Group 48"/>
            <p:cNvGrpSpPr/>
            <p:nvPr/>
          </p:nvGrpSpPr>
          <p:grpSpPr>
            <a:xfrm>
              <a:off x="7065928" y="2172691"/>
              <a:ext cx="378315" cy="378315"/>
              <a:chOff x="2969179" y="1134173"/>
              <a:chExt cx="305776" cy="305776"/>
            </a:xfrm>
            <a:solidFill>
              <a:schemeClr val="bg1"/>
            </a:solidFill>
          </p:grpSpPr>
          <p:sp>
            <p:nvSpPr>
              <p:cNvPr id="55" name="íṩľíḍè-Freeform: Shape 49"/>
              <p:cNvSpPr/>
              <p:nvPr/>
            </p:nvSpPr>
            <p:spPr bwMode="auto">
              <a:xfrm>
                <a:off x="2969179" y="1134173"/>
                <a:ext cx="305776" cy="305776"/>
              </a:xfrm>
              <a:custGeom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cap="flat" cmpd="sng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algn="ctr" blurRad="63500" dir="2700000" dist="38099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6" name="íṩľíḍè-Freeform: Shape 50"/>
              <p:cNvSpPr/>
              <p:nvPr/>
            </p:nvSpPr>
            <p:spPr bwMode="auto">
              <a:xfrm>
                <a:off x="3088288" y="1162606"/>
                <a:ext cx="72132" cy="71609"/>
              </a:xfrm>
              <a:custGeom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cap="flat" cmpd="sng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algn="ctr" blurRad="63500" dir="2700000" dist="38099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8" name="íṩľíḍè-Rectangle 58"/>
            <p:cNvSpPr/>
            <p:nvPr/>
          </p:nvSpPr>
          <p:spPr>
            <a:xfrm>
              <a:off x="6892729" y="4797861"/>
              <a:ext cx="717095" cy="71709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9" name="Group 59"/>
            <p:cNvGrpSpPr/>
            <p:nvPr/>
          </p:nvGrpSpPr>
          <p:grpSpPr>
            <a:xfrm>
              <a:off x="7050089" y="4999252"/>
              <a:ext cx="402361" cy="314324"/>
              <a:chOff x="2581275" y="1710532"/>
              <a:chExt cx="464344" cy="362744"/>
            </a:xfrm>
            <a:solidFill>
              <a:schemeClr val="bg1"/>
            </a:solidFill>
          </p:grpSpPr>
          <p:sp>
            <p:nvSpPr>
              <p:cNvPr id="48" name="íṩľíḍè-Freeform: Shape 60"/>
              <p:cNvSpPr/>
              <p:nvPr/>
            </p:nvSpPr>
            <p:spPr bwMode="auto">
              <a:xfrm>
                <a:off x="2639219" y="1768475"/>
                <a:ext cx="290513" cy="235744"/>
              </a:xfrm>
              <a:custGeom>
                <a:gdLst>
                  <a:gd name="T0" fmla="+- 0 10800 376"/>
                  <a:gd name="T1" fmla="*/ T0 w 20848"/>
                  <a:gd name="T2" fmla="*/ 10800 h 21600"/>
                  <a:gd name="T3" fmla="+- 0 10800 376"/>
                  <a:gd name="T4" fmla="*/ T3 w 20848"/>
                  <a:gd name="T5" fmla="*/ 10800 h 21600"/>
                  <a:gd name="T6" fmla="+- 0 10800 376"/>
                  <a:gd name="T7" fmla="*/ T6 w 20848"/>
                  <a:gd name="T8" fmla="*/ 10800 h 21600"/>
                  <a:gd name="T9" fmla="+- 0 10800 376"/>
                  <a:gd name="T10" fmla="*/ T9 w 20848"/>
                  <a:gd name="T11" fmla="*/ 10800 h 21600"/>
                </a:gdLst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0848" h="21600">
                    <a:moveTo>
                      <a:pt x="18728" y="19178"/>
                    </a:moveTo>
                    <a:cubicBezTo>
                      <a:pt x="13191" y="20631"/>
                      <a:pt x="7654" y="20631"/>
                      <a:pt x="2118" y="19178"/>
                    </a:cubicBezTo>
                    <a:cubicBezTo>
                      <a:pt x="678" y="13592"/>
                      <a:pt x="678" y="8008"/>
                      <a:pt x="2118" y="2421"/>
                    </a:cubicBezTo>
                    <a:cubicBezTo>
                      <a:pt x="7654" y="968"/>
                      <a:pt x="13191" y="968"/>
                      <a:pt x="18728" y="2421"/>
                    </a:cubicBezTo>
                    <a:cubicBezTo>
                      <a:pt x="20168" y="8008"/>
                      <a:pt x="20168" y="13592"/>
                      <a:pt x="18728" y="19178"/>
                    </a:cubicBezTo>
                    <a:moveTo>
                      <a:pt x="18938" y="1116"/>
                    </a:moveTo>
                    <a:cubicBezTo>
                      <a:pt x="16114" y="375"/>
                      <a:pt x="13249" y="0"/>
                      <a:pt x="10423" y="0"/>
                    </a:cubicBezTo>
                    <a:cubicBezTo>
                      <a:pt x="7597" y="0"/>
                      <a:pt x="4732" y="375"/>
                      <a:pt x="1908" y="1116"/>
                    </a:cubicBezTo>
                    <a:cubicBezTo>
                      <a:pt x="1543" y="1213"/>
                      <a:pt x="1244" y="1552"/>
                      <a:pt x="1127" y="2004"/>
                    </a:cubicBezTo>
                    <a:cubicBezTo>
                      <a:pt x="-376" y="7841"/>
                      <a:pt x="-376" y="13759"/>
                      <a:pt x="1127" y="19593"/>
                    </a:cubicBezTo>
                    <a:cubicBezTo>
                      <a:pt x="1244" y="20047"/>
                      <a:pt x="1543" y="20386"/>
                      <a:pt x="1908" y="20482"/>
                    </a:cubicBezTo>
                    <a:cubicBezTo>
                      <a:pt x="4732" y="21224"/>
                      <a:pt x="7597" y="21600"/>
                      <a:pt x="10423" y="21600"/>
                    </a:cubicBezTo>
                    <a:cubicBezTo>
                      <a:pt x="13249" y="21600"/>
                      <a:pt x="16114" y="21224"/>
                      <a:pt x="18938" y="20482"/>
                    </a:cubicBezTo>
                    <a:cubicBezTo>
                      <a:pt x="19303" y="20386"/>
                      <a:pt x="19602" y="20047"/>
                      <a:pt x="19719" y="19593"/>
                    </a:cubicBezTo>
                    <a:cubicBezTo>
                      <a:pt x="21223" y="13759"/>
                      <a:pt x="21223" y="7841"/>
                      <a:pt x="19719" y="2004"/>
                    </a:cubicBezTo>
                    <a:cubicBezTo>
                      <a:pt x="19602" y="1552"/>
                      <a:pt x="19303" y="1213"/>
                      <a:pt x="18938" y="111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cap="flat" cmpd="sng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algn="ctr" blurRad="63500" dir="2700000" dist="38099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9" name="íṩľíḍè-Freeform: Shape 61"/>
              <p:cNvSpPr/>
              <p:nvPr/>
            </p:nvSpPr>
            <p:spPr bwMode="auto">
              <a:xfrm>
                <a:off x="2581275" y="1710532"/>
                <a:ext cx="464344" cy="362744"/>
              </a:xfrm>
              <a:custGeom>
                <a:gdLst>
                  <a:gd name="T0" fmla="+- 0 10800 252"/>
                  <a:gd name="T1" fmla="*/ T0 w 21096"/>
                  <a:gd name="T2" fmla="*/ 10800 h 21600"/>
                  <a:gd name="T3" fmla="+- 0 10800 252"/>
                  <a:gd name="T4" fmla="*/ T3 w 21096"/>
                  <a:gd name="T5" fmla="*/ 10800 h 21600"/>
                  <a:gd name="T6" fmla="+- 0 10800 252"/>
                  <a:gd name="T7" fmla="*/ T6 w 21096"/>
                  <a:gd name="T8" fmla="*/ 10800 h 21600"/>
                  <a:gd name="T9" fmla="+- 0 10800 252"/>
                  <a:gd name="T10" fmla="*/ T9 w 21096"/>
                  <a:gd name="T11" fmla="*/ 10800 h 21600"/>
                </a:gdLst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096" h="21600">
                    <a:moveTo>
                      <a:pt x="19056" y="18331"/>
                    </a:moveTo>
                    <a:cubicBezTo>
                      <a:pt x="13383" y="19233"/>
                      <a:pt x="7711" y="19233"/>
                      <a:pt x="2038" y="18331"/>
                    </a:cubicBezTo>
                    <a:cubicBezTo>
                      <a:pt x="1074" y="13022"/>
                      <a:pt x="1074" y="7713"/>
                      <a:pt x="2038" y="2404"/>
                    </a:cubicBezTo>
                    <a:cubicBezTo>
                      <a:pt x="7711" y="1502"/>
                      <a:pt x="13383" y="1502"/>
                      <a:pt x="19056" y="2404"/>
                    </a:cubicBezTo>
                    <a:cubicBezTo>
                      <a:pt x="20021" y="7713"/>
                      <a:pt x="20021" y="13022"/>
                      <a:pt x="19056" y="18331"/>
                    </a:cubicBezTo>
                    <a:moveTo>
                      <a:pt x="20338" y="2005"/>
                    </a:moveTo>
                    <a:cubicBezTo>
                      <a:pt x="20211" y="1301"/>
                      <a:pt x="19762" y="776"/>
                      <a:pt x="19215" y="689"/>
                    </a:cubicBezTo>
                    <a:cubicBezTo>
                      <a:pt x="16339" y="232"/>
                      <a:pt x="13423" y="0"/>
                      <a:pt x="10547" y="0"/>
                    </a:cubicBezTo>
                    <a:cubicBezTo>
                      <a:pt x="7671" y="0"/>
                      <a:pt x="4755" y="232"/>
                      <a:pt x="1879" y="689"/>
                    </a:cubicBezTo>
                    <a:cubicBezTo>
                      <a:pt x="1332" y="776"/>
                      <a:pt x="883" y="1301"/>
                      <a:pt x="756" y="2005"/>
                    </a:cubicBezTo>
                    <a:cubicBezTo>
                      <a:pt x="-252" y="7553"/>
                      <a:pt x="-252" y="13181"/>
                      <a:pt x="756" y="18731"/>
                    </a:cubicBezTo>
                    <a:cubicBezTo>
                      <a:pt x="883" y="19434"/>
                      <a:pt x="1332" y="19959"/>
                      <a:pt x="1879" y="20046"/>
                    </a:cubicBezTo>
                    <a:cubicBezTo>
                      <a:pt x="3265" y="20266"/>
                      <a:pt x="4660" y="20429"/>
                      <a:pt x="6055" y="20544"/>
                    </a:cubicBezTo>
                    <a:cubicBezTo>
                      <a:pt x="5979" y="20606"/>
                      <a:pt x="5931" y="20670"/>
                      <a:pt x="5931" y="20735"/>
                    </a:cubicBezTo>
                    <a:cubicBezTo>
                      <a:pt x="5931" y="21213"/>
                      <a:pt x="7997" y="21599"/>
                      <a:pt x="10547" y="21599"/>
                    </a:cubicBezTo>
                    <a:cubicBezTo>
                      <a:pt x="13097" y="21599"/>
                      <a:pt x="15164" y="21213"/>
                      <a:pt x="15164" y="20735"/>
                    </a:cubicBezTo>
                    <a:cubicBezTo>
                      <a:pt x="15164" y="20670"/>
                      <a:pt x="15115" y="20606"/>
                      <a:pt x="15040" y="20544"/>
                    </a:cubicBezTo>
                    <a:cubicBezTo>
                      <a:pt x="16434" y="20429"/>
                      <a:pt x="17830" y="20266"/>
                      <a:pt x="19215" y="20046"/>
                    </a:cubicBezTo>
                    <a:cubicBezTo>
                      <a:pt x="19762" y="19959"/>
                      <a:pt x="20211" y="19434"/>
                      <a:pt x="20338" y="18731"/>
                    </a:cubicBezTo>
                    <a:cubicBezTo>
                      <a:pt x="21347" y="13181"/>
                      <a:pt x="21347" y="7553"/>
                      <a:pt x="20338" y="200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cap="flat" cmpd="sng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algn="ctr" blurRad="63500" dir="2700000" dist="38099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0" name="íṩľíḍè-Freeform: Shape 62"/>
              <p:cNvSpPr/>
              <p:nvPr/>
            </p:nvSpPr>
            <p:spPr bwMode="auto">
              <a:xfrm>
                <a:off x="2944019" y="1783557"/>
                <a:ext cx="43656" cy="42863"/>
              </a:xfrm>
              <a:custGeom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7200"/>
                    </a:moveTo>
                    <a:cubicBezTo>
                      <a:pt x="12779" y="7200"/>
                      <a:pt x="14399" y="8820"/>
                      <a:pt x="14399" y="10800"/>
                    </a:cubicBezTo>
                    <a:cubicBezTo>
                      <a:pt x="14399" y="12779"/>
                      <a:pt x="12779" y="14400"/>
                      <a:pt x="10800" y="14400"/>
                    </a:cubicBezTo>
                    <a:cubicBezTo>
                      <a:pt x="8820" y="14400"/>
                      <a:pt x="7199" y="12779"/>
                      <a:pt x="7199" y="10800"/>
                    </a:cubicBezTo>
                    <a:cubicBezTo>
                      <a:pt x="7199" y="8820"/>
                      <a:pt x="8820" y="7200"/>
                      <a:pt x="10800" y="7200"/>
                    </a:cubicBezTo>
                    <a:moveTo>
                      <a:pt x="10800" y="21599"/>
                    </a:move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cap="flat" cmpd="sng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algn="ctr" blurRad="63500" dir="2700000" dist="38099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1" name="íṩľíḍè-Freeform: Shape 63"/>
              <p:cNvSpPr/>
              <p:nvPr/>
            </p:nvSpPr>
            <p:spPr bwMode="auto">
              <a:xfrm>
                <a:off x="2929732" y="1971675"/>
                <a:ext cx="57944" cy="15082"/>
              </a:xfrm>
              <a:custGeom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cap="flat" cmpd="sng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algn="ctr" blurRad="63500" dir="2700000" dist="38099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íṩľíḍè-Freeform: Shape 64"/>
              <p:cNvSpPr/>
              <p:nvPr/>
            </p:nvSpPr>
            <p:spPr bwMode="auto">
              <a:xfrm>
                <a:off x="2944019" y="1928019"/>
                <a:ext cx="58738" cy="15081"/>
              </a:xfrm>
              <a:custGeom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cap="flat" cmpd="sng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algn="ctr" blurRad="63500" dir="2700000" dist="38099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3" name="íṩľíḍè-Freeform: Shape 65"/>
              <p:cNvSpPr/>
              <p:nvPr/>
            </p:nvSpPr>
            <p:spPr bwMode="auto">
              <a:xfrm>
                <a:off x="2944019" y="1885157"/>
                <a:ext cx="58738" cy="14288"/>
              </a:xfrm>
              <a:custGeom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cap="flat" cmpd="sng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algn="ctr" blurRad="63500" dir="2700000" dist="38099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4" name="íṩľíḍè-Freeform: Shape 66"/>
              <p:cNvSpPr/>
              <p:nvPr/>
            </p:nvSpPr>
            <p:spPr bwMode="auto">
              <a:xfrm>
                <a:off x="2697957" y="1826419"/>
                <a:ext cx="86519" cy="61119"/>
              </a:xfrm>
              <a:custGeom>
                <a:gdLst>
                  <a:gd name="T0" fmla="+- 0 10822 44"/>
                  <a:gd name="T1" fmla="*/ T0 w 21556"/>
                  <a:gd name="T2" fmla="+- 0 10826 53"/>
                  <a:gd name="T3" fmla="*/ 10826 h 21547"/>
                  <a:gd name="T4" fmla="+- 0 10822 44"/>
                  <a:gd name="T5" fmla="*/ T4 w 21556"/>
                  <a:gd name="T6" fmla="+- 0 10826 53"/>
                  <a:gd name="T7" fmla="*/ 10826 h 21547"/>
                  <a:gd name="T8" fmla="+- 0 10822 44"/>
                  <a:gd name="T9" fmla="*/ T8 w 21556"/>
                  <a:gd name="T10" fmla="+- 0 10826 53"/>
                  <a:gd name="T11" fmla="*/ 10826 h 21547"/>
                  <a:gd name="T12" fmla="+- 0 10822 44"/>
                  <a:gd name="T13" fmla="*/ T12 w 21556"/>
                  <a:gd name="T14" fmla="+- 0 10826 53"/>
                  <a:gd name="T15" fmla="*/ 10826 h 21547"/>
                </a:gdLst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556" h="21547">
                    <a:moveTo>
                      <a:pt x="19751" y="2"/>
                    </a:moveTo>
                    <a:lnTo>
                      <a:pt x="3200" y="1845"/>
                    </a:lnTo>
                    <a:cubicBezTo>
                      <a:pt x="2215" y="2010"/>
                      <a:pt x="1272" y="3284"/>
                      <a:pt x="1106" y="4676"/>
                    </a:cubicBezTo>
                    <a:lnTo>
                      <a:pt x="1" y="18986"/>
                    </a:lnTo>
                    <a:cubicBezTo>
                      <a:pt x="-44" y="20398"/>
                      <a:pt x="724" y="21547"/>
                      <a:pt x="1712" y="21547"/>
                    </a:cubicBezTo>
                    <a:cubicBezTo>
                      <a:pt x="2698" y="21547"/>
                      <a:pt x="3542" y="20398"/>
                      <a:pt x="3582" y="18978"/>
                    </a:cubicBezTo>
                    <a:lnTo>
                      <a:pt x="4185" y="9251"/>
                    </a:lnTo>
                    <a:cubicBezTo>
                      <a:pt x="4319" y="7849"/>
                      <a:pt x="5235" y="6592"/>
                      <a:pt x="6220" y="6447"/>
                    </a:cubicBezTo>
                    <a:lnTo>
                      <a:pt x="19751" y="5128"/>
                    </a:lnTo>
                    <a:cubicBezTo>
                      <a:pt x="20743" y="5078"/>
                      <a:pt x="21556" y="3884"/>
                      <a:pt x="21556" y="2467"/>
                    </a:cubicBezTo>
                    <a:cubicBezTo>
                      <a:pt x="21556" y="1055"/>
                      <a:pt x="20743" y="-53"/>
                      <a:pt x="19751" y="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cap="flat" cmpd="sng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algn="ctr" blurRad="63500" dir="2700000" dist="38099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0" name="íṩľíḍè-Rectangle 68"/>
            <p:cNvSpPr/>
            <p:nvPr/>
          </p:nvSpPr>
          <p:spPr>
            <a:xfrm>
              <a:off x="6892833" y="3854482"/>
              <a:ext cx="717095" cy="71709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1" name="íślíḋè-Freeform: Shape 69"/>
            <p:cNvSpPr/>
            <p:nvPr/>
          </p:nvSpPr>
          <p:spPr bwMode="auto">
            <a:xfrm>
              <a:off x="7061864" y="4036001"/>
              <a:ext cx="353452" cy="354056"/>
            </a:xfrm>
            <a:custGeom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cap="flat" cmpd="sng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blurRad="63500" dir="2700000" dist="38099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íślíḋè-Rectangle 71"/>
            <p:cNvSpPr/>
            <p:nvPr/>
          </p:nvSpPr>
          <p:spPr>
            <a:xfrm>
              <a:off x="6892833" y="2918224"/>
              <a:ext cx="717095" cy="7170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3" name="Group 72"/>
            <p:cNvGrpSpPr/>
            <p:nvPr/>
          </p:nvGrpSpPr>
          <p:grpSpPr>
            <a:xfrm>
              <a:off x="7088569" y="3100045"/>
              <a:ext cx="354056" cy="353452"/>
              <a:chOff x="2581275" y="2582069"/>
              <a:chExt cx="465138" cy="464344"/>
            </a:xfrm>
            <a:solidFill>
              <a:schemeClr val="bg1"/>
            </a:solidFill>
          </p:grpSpPr>
          <p:sp>
            <p:nvSpPr>
              <p:cNvPr id="46" name="íślíḋè-Freeform: Shape 73"/>
              <p:cNvSpPr/>
              <p:nvPr/>
            </p:nvSpPr>
            <p:spPr bwMode="auto">
              <a:xfrm>
                <a:off x="2581275" y="2582069"/>
                <a:ext cx="465138" cy="464344"/>
              </a:xfrm>
              <a:custGeom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850" y="12150"/>
                    </a:moveTo>
                    <a:cubicBezTo>
                      <a:pt x="13851" y="12150"/>
                      <a:pt x="12926" y="11859"/>
                      <a:pt x="12124" y="11386"/>
                    </a:cubicBezTo>
                    <a:lnTo>
                      <a:pt x="11892" y="11618"/>
                    </a:lnTo>
                    <a:lnTo>
                      <a:pt x="11132" y="12377"/>
                    </a:lnTo>
                    <a:lnTo>
                      <a:pt x="9846" y="13663"/>
                    </a:lnTo>
                    <a:cubicBezTo>
                      <a:pt x="9593" y="13916"/>
                      <a:pt x="9451" y="14260"/>
                      <a:pt x="9451" y="14617"/>
                    </a:cubicBezTo>
                    <a:lnTo>
                      <a:pt x="9451" y="16200"/>
                    </a:lnTo>
                    <a:lnTo>
                      <a:pt x="8101" y="16200"/>
                    </a:lnTo>
                    <a:cubicBezTo>
                      <a:pt x="7356" y="16200"/>
                      <a:pt x="6751" y="16804"/>
                      <a:pt x="6751" y="17549"/>
                    </a:cubicBezTo>
                    <a:lnTo>
                      <a:pt x="6751" y="18900"/>
                    </a:lnTo>
                    <a:lnTo>
                      <a:pt x="5170" y="18900"/>
                    </a:lnTo>
                    <a:cubicBezTo>
                      <a:pt x="4812" y="18900"/>
                      <a:pt x="4469" y="19042"/>
                      <a:pt x="4216" y="19295"/>
                    </a:cubicBezTo>
                    <a:lnTo>
                      <a:pt x="3259" y="20252"/>
                    </a:lnTo>
                    <a:lnTo>
                      <a:pt x="1352" y="20249"/>
                    </a:lnTo>
                    <a:lnTo>
                      <a:pt x="1350" y="18326"/>
                    </a:lnTo>
                    <a:lnTo>
                      <a:pt x="9223" y="10467"/>
                    </a:lnTo>
                    <a:cubicBezTo>
                      <a:pt x="9223" y="10467"/>
                      <a:pt x="9223" y="10467"/>
                      <a:pt x="9224" y="10468"/>
                    </a:cubicBezTo>
                    <a:lnTo>
                      <a:pt x="10215" y="9477"/>
                    </a:lnTo>
                    <a:cubicBezTo>
                      <a:pt x="9741" y="8674"/>
                      <a:pt x="9451" y="7748"/>
                      <a:pt x="9451" y="6750"/>
                    </a:cubicBezTo>
                    <a:cubicBezTo>
                      <a:pt x="9451" y="3767"/>
                      <a:pt x="11869" y="1350"/>
                      <a:pt x="14850" y="1350"/>
                    </a:cubicBezTo>
                    <a:cubicBezTo>
                      <a:pt x="17832" y="1350"/>
                      <a:pt x="20250" y="3767"/>
                      <a:pt x="20250" y="6750"/>
                    </a:cubicBezTo>
                    <a:cubicBezTo>
                      <a:pt x="20250" y="9732"/>
                      <a:pt x="17832" y="12150"/>
                      <a:pt x="14850" y="12150"/>
                    </a:cubicBezTo>
                    <a:moveTo>
                      <a:pt x="14850" y="0"/>
                    </a:moveTo>
                    <a:cubicBezTo>
                      <a:pt x="11123" y="0"/>
                      <a:pt x="8101" y="3022"/>
                      <a:pt x="8101" y="6750"/>
                    </a:cubicBezTo>
                    <a:cubicBezTo>
                      <a:pt x="8101" y="7617"/>
                      <a:pt x="8283" y="8438"/>
                      <a:pt x="8582" y="9199"/>
                    </a:cubicBezTo>
                    <a:lnTo>
                      <a:pt x="383" y="17400"/>
                    </a:lnTo>
                    <a:cubicBezTo>
                      <a:pt x="146" y="17637"/>
                      <a:pt x="0" y="17863"/>
                      <a:pt x="0" y="18225"/>
                    </a:cubicBezTo>
                    <a:lnTo>
                      <a:pt x="0" y="20249"/>
                    </a:lnTo>
                    <a:cubicBezTo>
                      <a:pt x="0" y="20972"/>
                      <a:pt x="626" y="21599"/>
                      <a:pt x="1349" y="21599"/>
                    </a:cubicBezTo>
                    <a:lnTo>
                      <a:pt x="3374" y="21599"/>
                    </a:lnTo>
                    <a:cubicBezTo>
                      <a:pt x="3736" y="21599"/>
                      <a:pt x="3965" y="21455"/>
                      <a:pt x="4202" y="21219"/>
                    </a:cubicBezTo>
                    <a:lnTo>
                      <a:pt x="5170" y="20249"/>
                    </a:lnTo>
                    <a:lnTo>
                      <a:pt x="6751" y="20249"/>
                    </a:lnTo>
                    <a:cubicBezTo>
                      <a:pt x="7496" y="20249"/>
                      <a:pt x="8101" y="19645"/>
                      <a:pt x="8101" y="18900"/>
                    </a:cubicBezTo>
                    <a:lnTo>
                      <a:pt x="8101" y="17549"/>
                    </a:lnTo>
                    <a:lnTo>
                      <a:pt x="9451" y="17549"/>
                    </a:lnTo>
                    <a:cubicBezTo>
                      <a:pt x="10196" y="17549"/>
                      <a:pt x="10801" y="16945"/>
                      <a:pt x="10801" y="16200"/>
                    </a:cubicBezTo>
                    <a:lnTo>
                      <a:pt x="10801" y="14617"/>
                    </a:lnTo>
                    <a:lnTo>
                      <a:pt x="12400" y="13018"/>
                    </a:lnTo>
                    <a:cubicBezTo>
                      <a:pt x="13162" y="13317"/>
                      <a:pt x="13982" y="13500"/>
                      <a:pt x="14850" y="13500"/>
                    </a:cubicBezTo>
                    <a:cubicBezTo>
                      <a:pt x="18577" y="13500"/>
                      <a:pt x="21599" y="10477"/>
                      <a:pt x="21599" y="6750"/>
                    </a:cubicBezTo>
                    <a:cubicBezTo>
                      <a:pt x="21599" y="3022"/>
                      <a:pt x="18577" y="0"/>
                      <a:pt x="148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cap="flat" cmpd="sng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algn="ctr" blurRad="63500" dir="2700000" dist="38099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" name="íślíḋè-Freeform: Shape 74"/>
              <p:cNvSpPr/>
              <p:nvPr/>
            </p:nvSpPr>
            <p:spPr bwMode="auto">
              <a:xfrm>
                <a:off x="2871788" y="2640013"/>
                <a:ext cx="115888" cy="115888"/>
              </a:xfrm>
              <a:custGeom>
                <a:gdLst>
                  <a:gd name="T0" fmla="*/ 10800 w 21600"/>
                  <a:gd name="T1" fmla="+- 0 10800 134"/>
                  <a:gd name="T2" fmla="*/ 10800 h 21333"/>
                  <a:gd name="T3" fmla="*/ 10800 w 21600"/>
                  <a:gd name="T4" fmla="+- 0 10800 134"/>
                  <a:gd name="T5" fmla="*/ 10800 h 21333"/>
                  <a:gd name="T6" fmla="*/ 10800 w 21600"/>
                  <a:gd name="T7" fmla="+- 0 10800 134"/>
                  <a:gd name="T8" fmla="*/ 10800 h 21333"/>
                  <a:gd name="T9" fmla="*/ 10800 w 21600"/>
                  <a:gd name="T10" fmla="+- 0 10800 134"/>
                  <a:gd name="T11" fmla="*/ 10800 h 21333"/>
                </a:gdLst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600" h="21333">
                    <a:moveTo>
                      <a:pt x="13008" y="18684"/>
                    </a:moveTo>
                    <a:cubicBezTo>
                      <a:pt x="9017" y="15850"/>
                      <a:pt x="5542" y="12415"/>
                      <a:pt x="2694" y="8570"/>
                    </a:cubicBezTo>
                    <a:cubicBezTo>
                      <a:pt x="3736" y="5628"/>
                      <a:pt x="5693" y="3697"/>
                      <a:pt x="8585" y="2647"/>
                    </a:cubicBezTo>
                    <a:cubicBezTo>
                      <a:pt x="12578" y="5489"/>
                      <a:pt x="16048" y="8911"/>
                      <a:pt x="18889" y="12809"/>
                    </a:cubicBezTo>
                    <a:cubicBezTo>
                      <a:pt x="17836" y="15730"/>
                      <a:pt x="15883" y="17647"/>
                      <a:pt x="13008" y="18684"/>
                    </a:cubicBezTo>
                    <a:moveTo>
                      <a:pt x="21110" y="11295"/>
                    </a:moveTo>
                    <a:cubicBezTo>
                      <a:pt x="18081" y="7130"/>
                      <a:pt x="14396" y="3496"/>
                      <a:pt x="10161" y="484"/>
                    </a:cubicBezTo>
                    <a:cubicBezTo>
                      <a:pt x="9468" y="-8"/>
                      <a:pt x="8579" y="-134"/>
                      <a:pt x="7778" y="145"/>
                    </a:cubicBezTo>
                    <a:cubicBezTo>
                      <a:pt x="4027" y="1450"/>
                      <a:pt x="1463" y="3983"/>
                      <a:pt x="145" y="7687"/>
                    </a:cubicBezTo>
                    <a:cubicBezTo>
                      <a:pt x="46" y="7962"/>
                      <a:pt x="0" y="8252"/>
                      <a:pt x="0" y="8537"/>
                    </a:cubicBezTo>
                    <a:cubicBezTo>
                      <a:pt x="0" y="9071"/>
                      <a:pt x="167" y="9596"/>
                      <a:pt x="487" y="10041"/>
                    </a:cubicBezTo>
                    <a:cubicBezTo>
                      <a:pt x="3525" y="14213"/>
                      <a:pt x="7211" y="17850"/>
                      <a:pt x="11431" y="20850"/>
                    </a:cubicBezTo>
                    <a:cubicBezTo>
                      <a:pt x="12122" y="21338"/>
                      <a:pt x="13010" y="21466"/>
                      <a:pt x="13812" y="21188"/>
                    </a:cubicBezTo>
                    <a:cubicBezTo>
                      <a:pt x="17563" y="19893"/>
                      <a:pt x="20133" y="17356"/>
                      <a:pt x="21451" y="13647"/>
                    </a:cubicBezTo>
                    <a:cubicBezTo>
                      <a:pt x="21551" y="13372"/>
                      <a:pt x="21600" y="13081"/>
                      <a:pt x="21600" y="12796"/>
                    </a:cubicBezTo>
                    <a:cubicBezTo>
                      <a:pt x="21600" y="12265"/>
                      <a:pt x="21429" y="11740"/>
                      <a:pt x="21110" y="112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cap="flat" cmpd="sng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algn="ctr" blurRad="63500" dir="2700000" dist="38099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73" name="išľíďè">
            <a:extLst>
              <a:ext uri="{FF2B5EF4-FFF2-40B4-BE49-F238E27FC236}">
                <a16:creationId xmlns:a16="http://schemas.microsoft.com/office/drawing/2014/main" id="{7FBF59FE-BCC4-49A5-AF36-5217BC80D16C}"/>
              </a:ext>
            </a:extLst>
          </p:cNvPr>
          <p:cNvSpPr/>
          <p:nvPr/>
        </p:nvSpPr>
        <p:spPr bwMode="auto">
          <a:xfrm>
            <a:off x="7863341" y="2337134"/>
            <a:ext cx="5419049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12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4" name="iSlíďè">
            <a:extLst>
              <a:ext uri="{FF2B5EF4-FFF2-40B4-BE49-F238E27FC236}">
                <a16:creationId xmlns:a16="http://schemas.microsoft.com/office/drawing/2014/main" id="{339792E9-0AF8-479E-9560-3B0D7F8EC97E}"/>
              </a:ext>
            </a:extLst>
          </p:cNvPr>
          <p:cNvSpPr txBox="1"/>
          <p:nvPr/>
        </p:nvSpPr>
        <p:spPr bwMode="auto">
          <a:xfrm>
            <a:off x="7863342" y="2014018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sp>
        <p:nvSpPr>
          <p:cNvPr id="75" name="išľíďè">
            <a:extLst>
              <a:ext uri="{FF2B5EF4-FFF2-40B4-BE49-F238E27FC236}">
                <a16:creationId xmlns:a16="http://schemas.microsoft.com/office/drawing/2014/main" id="{7BE77C57-12CB-4690-8559-F4DA7E9DCAD0}"/>
              </a:ext>
            </a:extLst>
          </p:cNvPr>
          <p:cNvSpPr/>
          <p:nvPr/>
        </p:nvSpPr>
        <p:spPr bwMode="auto">
          <a:xfrm>
            <a:off x="7861560" y="3311266"/>
            <a:ext cx="5419049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12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6" name="iSlíďè">
            <a:extLst>
              <a:ext uri="{FF2B5EF4-FFF2-40B4-BE49-F238E27FC236}">
                <a16:creationId xmlns:a16="http://schemas.microsoft.com/office/drawing/2014/main" id="{EA405E77-F66A-4B73-A2AC-519A448E91A5}"/>
              </a:ext>
            </a:extLst>
          </p:cNvPr>
          <p:cNvSpPr txBox="1"/>
          <p:nvPr/>
        </p:nvSpPr>
        <p:spPr bwMode="auto">
          <a:xfrm>
            <a:off x="7861559" y="2988150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sp>
        <p:nvSpPr>
          <p:cNvPr id="77" name="išľíďè">
            <a:extLst>
              <a:ext uri="{FF2B5EF4-FFF2-40B4-BE49-F238E27FC236}">
                <a16:creationId xmlns:a16="http://schemas.microsoft.com/office/drawing/2014/main" id="{14DC69D3-1BD8-40F7-8847-2FBC6BCFD64C}"/>
              </a:ext>
            </a:extLst>
          </p:cNvPr>
          <p:cNvSpPr/>
          <p:nvPr/>
        </p:nvSpPr>
        <p:spPr bwMode="auto">
          <a:xfrm>
            <a:off x="7861560" y="4287156"/>
            <a:ext cx="5419049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12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8" name="iSlíďè">
            <a:extLst>
              <a:ext uri="{FF2B5EF4-FFF2-40B4-BE49-F238E27FC236}">
                <a16:creationId xmlns:a16="http://schemas.microsoft.com/office/drawing/2014/main" id="{F4658991-F395-4258-8E2A-374E8E07E0F1}"/>
              </a:ext>
            </a:extLst>
          </p:cNvPr>
          <p:cNvSpPr txBox="1"/>
          <p:nvPr/>
        </p:nvSpPr>
        <p:spPr bwMode="auto">
          <a:xfrm>
            <a:off x="7861559" y="3964039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sp>
        <p:nvSpPr>
          <p:cNvPr id="79" name="išľíďè">
            <a:extLst>
              <a:ext uri="{FF2B5EF4-FFF2-40B4-BE49-F238E27FC236}">
                <a16:creationId xmlns:a16="http://schemas.microsoft.com/office/drawing/2014/main" id="{A2DF2BE7-79F9-4C93-BBFB-54A782DF6409}"/>
              </a:ext>
            </a:extLst>
          </p:cNvPr>
          <p:cNvSpPr/>
          <p:nvPr/>
        </p:nvSpPr>
        <p:spPr bwMode="auto">
          <a:xfrm>
            <a:off x="7861560" y="5253738"/>
            <a:ext cx="5419049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12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0" name="iSlíďè">
            <a:extLst>
              <a:ext uri="{FF2B5EF4-FFF2-40B4-BE49-F238E27FC236}">
                <a16:creationId xmlns:a16="http://schemas.microsoft.com/office/drawing/2014/main" id="{FF75BF37-B2F1-4CD2-9421-8250FE652A75}"/>
              </a:ext>
            </a:extLst>
          </p:cNvPr>
          <p:cNvSpPr txBox="1"/>
          <p:nvPr/>
        </p:nvSpPr>
        <p:spPr bwMode="auto">
          <a:xfrm>
            <a:off x="7861559" y="4930622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graphicFrame>
        <p:nvGraphicFramePr>
          <p:cNvPr id="34" name="图表 33">
            <a:extLst>
              <a:ext uri="{FF2B5EF4-FFF2-40B4-BE49-F238E27FC236}">
                <a16:creationId xmlns:a16="http://schemas.microsoft.com/office/drawing/2014/main" id="{B8BA1414-6E4A-4B92-ACA3-48F2334896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5100603"/>
              </p:ext>
            </p:extLst>
          </p:nvPr>
        </p:nvGraphicFramePr>
        <p:xfrm>
          <a:off x="1055617" y="898729"/>
          <a:ext cx="5332412" cy="4756086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  <p:extLst>
      <p:ext uri="{BB962C8B-B14F-4D97-AF65-F5344CB8AC3E}">
        <p14:creationId xmlns:p14="http://schemas.microsoft.com/office/powerpoint/2010/main" val="1743949384"/>
      </p:ext>
    </p:extLst>
  </p:cSld>
  <p:clrMapOvr>
    <a:masterClrMapping/>
  </p:clrMapOvr>
  <mc:AlternateContent>
    <mc:Choice xmlns:p14="http://schemas.microsoft.com/office/powerpoint/2010/main" Requires="p14">
      <p:transition spd="slow" advClick="0" advTm="2000" p14:dur="1600">
        <p14:prism isInverted="1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3" name="Group 2">
            <a:extLst>
              <a:ext uri="{FF2B5EF4-FFF2-40B4-BE49-F238E27FC236}">
                <a16:creationId xmlns:a16="http://schemas.microsoft.com/office/drawing/2014/main" id="{79E920ED-D0F0-4181-A3B6-66041AE52A39}"/>
              </a:ext>
            </a:extLst>
          </p:cNvPr>
          <p:cNvGrpSpPr/>
          <p:nvPr/>
        </p:nvGrpSpPr>
        <p:grpSpPr>
          <a:xfrm>
            <a:off x="4221151" y="1360179"/>
            <a:ext cx="4233301" cy="4336549"/>
            <a:chOff x="4220972" y="1452310"/>
            <a:chExt cx="3749699" cy="3841152"/>
          </a:xfrm>
        </p:grpSpPr>
        <p:sp>
          <p:nvSpPr>
            <p:cNvPr id="34" name="Freeform: Shape 25">
              <a:extLst>
                <a:ext uri="{FF2B5EF4-FFF2-40B4-BE49-F238E27FC236}">
                  <a16:creationId xmlns:a16="http://schemas.microsoft.com/office/drawing/2014/main" id="{F63AB4E0-A50F-4D3D-838E-591C528BC7C5}"/>
                </a:ext>
              </a:extLst>
            </p:cNvPr>
            <p:cNvSpPr/>
            <p:nvPr/>
          </p:nvSpPr>
          <p:spPr bwMode="auto">
            <a:xfrm>
              <a:off x="4960574" y="3038872"/>
              <a:ext cx="294250" cy="811176"/>
            </a:xfrm>
            <a:custGeom>
              <a:cxnLst>
                <a:cxn ang="0">
                  <a:pos x="103" y="285"/>
                </a:cxn>
                <a:cxn ang="0">
                  <a:pos x="46" y="0"/>
                </a:cxn>
                <a:cxn ang="0">
                  <a:pos x="12" y="106"/>
                </a:cxn>
                <a:cxn ang="0">
                  <a:pos x="20" y="214"/>
                </a:cxn>
                <a:cxn ang="0">
                  <a:pos x="20" y="214"/>
                </a:cxn>
                <a:cxn ang="0">
                  <a:pos x="20" y="214"/>
                </a:cxn>
                <a:cxn ang="0">
                  <a:pos x="103" y="285"/>
                </a:cxn>
              </a:cxnLst>
              <a:rect l="0" t="0" r="r" b="b"/>
              <a:pathLst>
                <a:path w="103" h="285">
                  <a:moveTo>
                    <a:pt x="103" y="285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43"/>
                    <a:pt x="4" y="182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37" y="246"/>
                    <a:pt x="66" y="273"/>
                    <a:pt x="103" y="28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135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" name="Freeform: Shape 26">
              <a:extLst>
                <a:ext uri="{FF2B5EF4-FFF2-40B4-BE49-F238E27FC236}">
                  <a16:creationId xmlns:a16="http://schemas.microsoft.com/office/drawing/2014/main" id="{BF9791D6-D6C0-4965-BF0C-F58096948354}"/>
                </a:ext>
              </a:extLst>
            </p:cNvPr>
            <p:cNvSpPr/>
            <p:nvPr/>
          </p:nvSpPr>
          <p:spPr bwMode="auto">
            <a:xfrm>
              <a:off x="5421831" y="4052842"/>
              <a:ext cx="815153" cy="274369"/>
            </a:xfrm>
            <a:custGeom>
              <a:cxnLst>
                <a:cxn ang="0">
                  <a:pos x="288" y="34"/>
                </a:cxn>
                <a:cxn ang="0">
                  <a:pos x="0" y="0"/>
                </a:cxn>
                <a:cxn ang="0">
                  <a:pos x="90" y="66"/>
                </a:cxn>
                <a:cxn ang="0">
                  <a:pos x="195" y="91"/>
                </a:cxn>
                <a:cxn ang="0">
                  <a:pos x="195" y="91"/>
                </a:cxn>
                <a:cxn ang="0">
                  <a:pos x="195" y="91"/>
                </a:cxn>
                <a:cxn ang="0">
                  <a:pos x="288" y="34"/>
                </a:cxn>
              </a:cxnLst>
              <a:rect l="0" t="0" r="r" b="b"/>
              <a:pathLst>
                <a:path w="288" h="97">
                  <a:moveTo>
                    <a:pt x="288" y="3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121" y="89"/>
                    <a:pt x="160" y="97"/>
                    <a:pt x="195" y="91"/>
                  </a:cubicBezTo>
                  <a:cubicBezTo>
                    <a:pt x="195" y="91"/>
                    <a:pt x="195" y="91"/>
                    <a:pt x="195" y="91"/>
                  </a:cubicBezTo>
                  <a:cubicBezTo>
                    <a:pt x="195" y="91"/>
                    <a:pt x="195" y="91"/>
                    <a:pt x="195" y="91"/>
                  </a:cubicBezTo>
                  <a:cubicBezTo>
                    <a:pt x="231" y="85"/>
                    <a:pt x="265" y="66"/>
                    <a:pt x="288" y="34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135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Freeform: Shape 27">
              <a:extLst>
                <a:ext uri="{FF2B5EF4-FFF2-40B4-BE49-F238E27FC236}">
                  <a16:creationId xmlns:a16="http://schemas.microsoft.com/office/drawing/2014/main" id="{AE9AF061-6E9C-4BAB-B9DC-55FF5EB6C23A}"/>
                </a:ext>
              </a:extLst>
            </p:cNvPr>
            <p:cNvSpPr/>
            <p:nvPr/>
          </p:nvSpPr>
          <p:spPr bwMode="auto">
            <a:xfrm>
              <a:off x="6487492" y="3309263"/>
              <a:ext cx="429446" cy="743579"/>
            </a:xfrm>
            <a:custGeom>
              <a:cxnLst>
                <a:cxn ang="0">
                  <a:pos x="121" y="0"/>
                </a:cxn>
                <a:cxn ang="0">
                  <a:pos x="0" y="263"/>
                </a:cxn>
                <a:cxn ang="0">
                  <a:pos x="89" y="198"/>
                </a:cxn>
                <a:cxn ang="0">
                  <a:pos x="146" y="106"/>
                </a:cxn>
                <a:cxn ang="0">
                  <a:pos x="146" y="106"/>
                </a:cxn>
                <a:cxn ang="0">
                  <a:pos x="146" y="106"/>
                </a:cxn>
                <a:cxn ang="0">
                  <a:pos x="121" y="0"/>
                </a:cxn>
              </a:cxnLst>
              <a:rect l="0" t="0" r="r" b="b"/>
              <a:pathLst>
                <a:path w="152" h="263">
                  <a:moveTo>
                    <a:pt x="121" y="0"/>
                  </a:moveTo>
                  <a:cubicBezTo>
                    <a:pt x="0" y="263"/>
                    <a:pt x="0" y="263"/>
                    <a:pt x="0" y="263"/>
                  </a:cubicBezTo>
                  <a:cubicBezTo>
                    <a:pt x="89" y="198"/>
                    <a:pt x="89" y="198"/>
                    <a:pt x="89" y="198"/>
                  </a:cubicBezTo>
                  <a:cubicBezTo>
                    <a:pt x="121" y="175"/>
                    <a:pt x="140" y="142"/>
                    <a:pt x="146" y="106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52" y="70"/>
                    <a:pt x="144" y="32"/>
                    <a:pt x="121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135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: Shape 28">
              <a:extLst>
                <a:ext uri="{FF2B5EF4-FFF2-40B4-BE49-F238E27FC236}">
                  <a16:creationId xmlns:a16="http://schemas.microsoft.com/office/drawing/2014/main" id="{20A8189A-82BE-426E-B442-CCEA4EE30AEE}"/>
                </a:ext>
              </a:extLst>
            </p:cNvPr>
            <p:cNvSpPr/>
            <p:nvPr/>
          </p:nvSpPr>
          <p:spPr bwMode="auto">
            <a:xfrm>
              <a:off x="6209147" y="2450372"/>
              <a:ext cx="604406" cy="588500"/>
            </a:xfrm>
            <a:custGeom>
              <a:cxnLst>
                <a:cxn ang="0">
                  <a:pos x="0" y="12"/>
                </a:cxn>
                <a:cxn ang="0">
                  <a:pos x="214" y="208"/>
                </a:cxn>
                <a:cxn ang="0">
                  <a:pos x="179" y="103"/>
                </a:cxn>
                <a:cxn ang="0">
                  <a:pos x="109" y="20"/>
                </a:cxn>
                <a:cxn ang="0">
                  <a:pos x="109" y="20"/>
                </a:cxn>
                <a:cxn ang="0">
                  <a:pos x="109" y="20"/>
                </a:cxn>
                <a:cxn ang="0">
                  <a:pos x="0" y="12"/>
                </a:cxn>
              </a:cxnLst>
              <a:rect l="0" t="0" r="r" b="b"/>
              <a:pathLst>
                <a:path w="214" h="208">
                  <a:moveTo>
                    <a:pt x="0" y="12"/>
                  </a:moveTo>
                  <a:cubicBezTo>
                    <a:pt x="214" y="208"/>
                    <a:pt x="214" y="208"/>
                    <a:pt x="214" y="208"/>
                  </a:cubicBezTo>
                  <a:cubicBezTo>
                    <a:pt x="179" y="103"/>
                    <a:pt x="179" y="103"/>
                    <a:pt x="179" y="103"/>
                  </a:cubicBezTo>
                  <a:cubicBezTo>
                    <a:pt x="167" y="66"/>
                    <a:pt x="141" y="37"/>
                    <a:pt x="109" y="20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76" y="4"/>
                    <a:pt x="38" y="0"/>
                    <a:pt x="0" y="1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135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8" name="Freeform: Shape 29">
              <a:extLst>
                <a:ext uri="{FF2B5EF4-FFF2-40B4-BE49-F238E27FC236}">
                  <a16:creationId xmlns:a16="http://schemas.microsoft.com/office/drawing/2014/main" id="{B4158264-E12F-4540-9DD3-2ACE6C6891C5}"/>
                </a:ext>
              </a:extLst>
            </p:cNvPr>
            <p:cNvSpPr/>
            <p:nvPr/>
          </p:nvSpPr>
          <p:spPr bwMode="auto">
            <a:xfrm>
              <a:off x="5234941" y="2418562"/>
              <a:ext cx="719721" cy="401613"/>
            </a:xfrm>
            <a:custGeom>
              <a:cxnLst>
                <a:cxn ang="0">
                  <a:pos x="0" y="142"/>
                </a:cxn>
                <a:cxn ang="0">
                  <a:pos x="253" y="0"/>
                </a:cxn>
                <a:cxn ang="0">
                  <a:pos x="142" y="0"/>
                </a:cxn>
                <a:cxn ang="0">
                  <a:pos x="42" y="41"/>
                </a:cxn>
                <a:cxn ang="0">
                  <a:pos x="42" y="41"/>
                </a:cxn>
                <a:cxn ang="0">
                  <a:pos x="42" y="41"/>
                </a:cxn>
                <a:cxn ang="0">
                  <a:pos x="0" y="142"/>
                </a:cxn>
              </a:cxnLst>
              <a:rect l="0" t="0" r="r" b="b"/>
              <a:pathLst>
                <a:path w="253" h="142">
                  <a:moveTo>
                    <a:pt x="0" y="142"/>
                  </a:moveTo>
                  <a:cubicBezTo>
                    <a:pt x="253" y="0"/>
                    <a:pt x="253" y="0"/>
                    <a:pt x="25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03" y="0"/>
                    <a:pt x="67" y="16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16" y="67"/>
                    <a:pt x="0" y="102"/>
                    <a:pt x="0" y="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135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Freeform: Shape 30">
              <a:extLst>
                <a:ext uri="{FF2B5EF4-FFF2-40B4-BE49-F238E27FC236}">
                  <a16:creationId xmlns:a16="http://schemas.microsoft.com/office/drawing/2014/main" id="{F88D0A43-6847-4702-A83D-8EDC8989F2E1}"/>
                </a:ext>
              </a:extLst>
            </p:cNvPr>
            <p:cNvSpPr/>
            <p:nvPr/>
          </p:nvSpPr>
          <p:spPr bwMode="auto">
            <a:xfrm>
              <a:off x="4912857" y="2227696"/>
              <a:ext cx="2079632" cy="1980222"/>
            </a:xfrm>
            <a:custGeom>
              <a:cxnLst>
                <a:cxn ang="0">
                  <a:pos x="100" y="498"/>
                </a:cxn>
                <a:cxn ang="0">
                  <a:pos x="0" y="190"/>
                </a:cxn>
                <a:cxn ang="0">
                  <a:pos x="262" y="0"/>
                </a:cxn>
                <a:cxn ang="0">
                  <a:pos x="523" y="190"/>
                </a:cxn>
                <a:cxn ang="0">
                  <a:pos x="423" y="498"/>
                </a:cxn>
                <a:cxn ang="0">
                  <a:pos x="100" y="498"/>
                </a:cxn>
              </a:cxnLst>
              <a:rect l="0" t="0" r="r" b="b"/>
              <a:pathLst>
                <a:path w="523" h="498">
                  <a:moveTo>
                    <a:pt x="100" y="498"/>
                  </a:moveTo>
                  <a:lnTo>
                    <a:pt x="0" y="190"/>
                  </a:lnTo>
                  <a:lnTo>
                    <a:pt x="262" y="0"/>
                  </a:lnTo>
                  <a:lnTo>
                    <a:pt x="523" y="190"/>
                  </a:lnTo>
                  <a:lnTo>
                    <a:pt x="423" y="498"/>
                  </a:lnTo>
                  <a:lnTo>
                    <a:pt x="100" y="498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135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: Shape 31">
              <a:extLst>
                <a:ext uri="{FF2B5EF4-FFF2-40B4-BE49-F238E27FC236}">
                  <a16:creationId xmlns:a16="http://schemas.microsoft.com/office/drawing/2014/main" id="{3E0DFF70-FC69-4C93-B775-C922729A1954}"/>
                </a:ext>
              </a:extLst>
            </p:cNvPr>
            <p:cNvSpPr/>
            <p:nvPr/>
          </p:nvSpPr>
          <p:spPr bwMode="auto">
            <a:xfrm>
              <a:off x="4415812" y="1901637"/>
              <a:ext cx="1065661" cy="1745618"/>
            </a:xfrm>
            <a:custGeom>
              <a:cxnLst>
                <a:cxn ang="0">
                  <a:pos x="196" y="3"/>
                </a:cxn>
                <a:cxn ang="0">
                  <a:pos x="7" y="33"/>
                </a:cxn>
                <a:cxn ang="0">
                  <a:pos x="6" y="44"/>
                </a:cxn>
                <a:cxn ang="0">
                  <a:pos x="51" y="58"/>
                </a:cxn>
                <a:cxn ang="0">
                  <a:pos x="21" y="150"/>
                </a:cxn>
                <a:cxn ang="0">
                  <a:pos x="30" y="258"/>
                </a:cxn>
                <a:cxn ang="0">
                  <a:pos x="212" y="616"/>
                </a:cxn>
                <a:cxn ang="0">
                  <a:pos x="204" y="508"/>
                </a:cxn>
                <a:cxn ang="0">
                  <a:pos x="321" y="146"/>
                </a:cxn>
                <a:cxn ang="0">
                  <a:pos x="366" y="161"/>
                </a:cxn>
                <a:cxn ang="0">
                  <a:pos x="372" y="151"/>
                </a:cxn>
                <a:cxn ang="0">
                  <a:pos x="237" y="16"/>
                </a:cxn>
                <a:cxn ang="0">
                  <a:pos x="196" y="3"/>
                </a:cxn>
              </a:cxnLst>
              <a:rect l="0" t="0" r="r" b="b"/>
              <a:pathLst>
                <a:path w="376" h="616">
                  <a:moveTo>
                    <a:pt x="196" y="3"/>
                  </a:moveTo>
                  <a:cubicBezTo>
                    <a:pt x="7" y="33"/>
                    <a:pt x="7" y="33"/>
                    <a:pt x="7" y="33"/>
                  </a:cubicBezTo>
                  <a:cubicBezTo>
                    <a:pt x="1" y="34"/>
                    <a:pt x="0" y="42"/>
                    <a:pt x="6" y="44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9" y="187"/>
                    <a:pt x="13" y="226"/>
                    <a:pt x="30" y="258"/>
                  </a:cubicBezTo>
                  <a:cubicBezTo>
                    <a:pt x="212" y="616"/>
                    <a:pt x="212" y="616"/>
                    <a:pt x="212" y="616"/>
                  </a:cubicBezTo>
                  <a:cubicBezTo>
                    <a:pt x="196" y="584"/>
                    <a:pt x="192" y="545"/>
                    <a:pt x="204" y="508"/>
                  </a:cubicBezTo>
                  <a:cubicBezTo>
                    <a:pt x="321" y="146"/>
                    <a:pt x="321" y="146"/>
                    <a:pt x="321" y="146"/>
                  </a:cubicBezTo>
                  <a:cubicBezTo>
                    <a:pt x="366" y="161"/>
                    <a:pt x="366" y="161"/>
                    <a:pt x="366" y="161"/>
                  </a:cubicBezTo>
                  <a:cubicBezTo>
                    <a:pt x="372" y="163"/>
                    <a:pt x="376" y="156"/>
                    <a:pt x="372" y="151"/>
                  </a:cubicBezTo>
                  <a:cubicBezTo>
                    <a:pt x="237" y="16"/>
                    <a:pt x="237" y="16"/>
                    <a:pt x="237" y="16"/>
                  </a:cubicBezTo>
                  <a:cubicBezTo>
                    <a:pt x="226" y="5"/>
                    <a:pt x="211" y="0"/>
                    <a:pt x="196" y="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135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: Shape 32">
              <a:extLst>
                <a:ext uri="{FF2B5EF4-FFF2-40B4-BE49-F238E27FC236}">
                  <a16:creationId xmlns:a16="http://schemas.microsoft.com/office/drawing/2014/main" id="{2E1AB465-011A-4E65-8FA8-8A47D368BE33}"/>
                </a:ext>
              </a:extLst>
            </p:cNvPr>
            <p:cNvSpPr/>
            <p:nvPr/>
          </p:nvSpPr>
          <p:spPr bwMode="auto">
            <a:xfrm>
              <a:off x="5354231" y="1452310"/>
              <a:ext cx="1658139" cy="1121331"/>
            </a:xfrm>
            <a:custGeom>
              <a:cxnLst>
                <a:cxn ang="0">
                  <a:pos x="578" y="177"/>
                </a:cxn>
                <a:cxn ang="0">
                  <a:pos x="491" y="6"/>
                </a:cxn>
                <a:cxn ang="0">
                  <a:pos x="480" y="8"/>
                </a:cxn>
                <a:cxn ang="0">
                  <a:pos x="480" y="56"/>
                </a:cxn>
                <a:cxn ang="0">
                  <a:pos x="384" y="56"/>
                </a:cxn>
                <a:cxn ang="0">
                  <a:pos x="284" y="97"/>
                </a:cxn>
                <a:cxn ang="0">
                  <a:pos x="0" y="381"/>
                </a:cxn>
                <a:cxn ang="0">
                  <a:pos x="100" y="340"/>
                </a:cxn>
                <a:cxn ang="0">
                  <a:pos x="480" y="340"/>
                </a:cxn>
                <a:cxn ang="0">
                  <a:pos x="480" y="387"/>
                </a:cxn>
                <a:cxn ang="0">
                  <a:pos x="491" y="390"/>
                </a:cxn>
                <a:cxn ang="0">
                  <a:pos x="578" y="219"/>
                </a:cxn>
                <a:cxn ang="0">
                  <a:pos x="578" y="177"/>
                </a:cxn>
              </a:cxnLst>
              <a:rect l="0" t="0" r="r" b="b"/>
              <a:pathLst>
                <a:path w="585" h="395">
                  <a:moveTo>
                    <a:pt x="578" y="177"/>
                  </a:moveTo>
                  <a:cubicBezTo>
                    <a:pt x="491" y="6"/>
                    <a:pt x="491" y="6"/>
                    <a:pt x="491" y="6"/>
                  </a:cubicBezTo>
                  <a:cubicBezTo>
                    <a:pt x="488" y="0"/>
                    <a:pt x="480" y="2"/>
                    <a:pt x="480" y="8"/>
                  </a:cubicBezTo>
                  <a:cubicBezTo>
                    <a:pt x="480" y="56"/>
                    <a:pt x="480" y="56"/>
                    <a:pt x="480" y="56"/>
                  </a:cubicBezTo>
                  <a:cubicBezTo>
                    <a:pt x="384" y="56"/>
                    <a:pt x="384" y="56"/>
                    <a:pt x="384" y="56"/>
                  </a:cubicBezTo>
                  <a:cubicBezTo>
                    <a:pt x="345" y="56"/>
                    <a:pt x="309" y="71"/>
                    <a:pt x="284" y="97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25" y="356"/>
                    <a:pt x="61" y="340"/>
                    <a:pt x="100" y="340"/>
                  </a:cubicBezTo>
                  <a:cubicBezTo>
                    <a:pt x="480" y="340"/>
                    <a:pt x="480" y="340"/>
                    <a:pt x="480" y="340"/>
                  </a:cubicBezTo>
                  <a:cubicBezTo>
                    <a:pt x="480" y="387"/>
                    <a:pt x="480" y="387"/>
                    <a:pt x="480" y="387"/>
                  </a:cubicBezTo>
                  <a:cubicBezTo>
                    <a:pt x="480" y="393"/>
                    <a:pt x="488" y="395"/>
                    <a:pt x="491" y="390"/>
                  </a:cubicBezTo>
                  <a:cubicBezTo>
                    <a:pt x="578" y="219"/>
                    <a:pt x="578" y="219"/>
                    <a:pt x="578" y="219"/>
                  </a:cubicBezTo>
                  <a:cubicBezTo>
                    <a:pt x="585" y="205"/>
                    <a:pt x="585" y="190"/>
                    <a:pt x="578" y="177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135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2" name="Freeform: Shape 33">
              <a:extLst>
                <a:ext uri="{FF2B5EF4-FFF2-40B4-BE49-F238E27FC236}">
                  <a16:creationId xmlns:a16="http://schemas.microsoft.com/office/drawing/2014/main" id="{B55E0D2F-A19A-4B1C-908B-012B259BBDD3}"/>
                </a:ext>
              </a:extLst>
            </p:cNvPr>
            <p:cNvSpPr/>
            <p:nvPr/>
          </p:nvSpPr>
          <p:spPr bwMode="auto">
            <a:xfrm>
              <a:off x="4220972" y="3464342"/>
              <a:ext cx="1753571" cy="1041803"/>
            </a:xfrm>
            <a:custGeom>
              <a:cxnLst>
                <a:cxn ang="0">
                  <a:pos x="31" y="124"/>
                </a:cxn>
                <a:cxn ang="0">
                  <a:pos x="1" y="313"/>
                </a:cxn>
                <a:cxn ang="0">
                  <a:pos x="11" y="317"/>
                </a:cxn>
                <a:cxn ang="0">
                  <a:pos x="39" y="279"/>
                </a:cxn>
                <a:cxn ang="0">
                  <a:pos x="117" y="335"/>
                </a:cxn>
                <a:cxn ang="0">
                  <a:pos x="223" y="361"/>
                </a:cxn>
                <a:cxn ang="0">
                  <a:pos x="619" y="298"/>
                </a:cxn>
                <a:cxn ang="0">
                  <a:pos x="514" y="273"/>
                </a:cxn>
                <a:cxn ang="0">
                  <a:pos x="206" y="49"/>
                </a:cxn>
                <a:cxn ang="0">
                  <a:pos x="234" y="11"/>
                </a:cxn>
                <a:cxn ang="0">
                  <a:pos x="227" y="2"/>
                </a:cxn>
                <a:cxn ang="0">
                  <a:pos x="56" y="90"/>
                </a:cxn>
                <a:cxn ang="0">
                  <a:pos x="31" y="124"/>
                </a:cxn>
              </a:cxnLst>
              <a:rect l="0" t="0" r="r" b="b"/>
              <a:pathLst>
                <a:path w="619" h="367">
                  <a:moveTo>
                    <a:pt x="31" y="124"/>
                  </a:moveTo>
                  <a:cubicBezTo>
                    <a:pt x="1" y="313"/>
                    <a:pt x="1" y="313"/>
                    <a:pt x="1" y="313"/>
                  </a:cubicBezTo>
                  <a:cubicBezTo>
                    <a:pt x="0" y="319"/>
                    <a:pt x="8" y="322"/>
                    <a:pt x="11" y="317"/>
                  </a:cubicBezTo>
                  <a:cubicBezTo>
                    <a:pt x="39" y="279"/>
                    <a:pt x="39" y="279"/>
                    <a:pt x="39" y="279"/>
                  </a:cubicBezTo>
                  <a:cubicBezTo>
                    <a:pt x="117" y="335"/>
                    <a:pt x="117" y="335"/>
                    <a:pt x="117" y="335"/>
                  </a:cubicBezTo>
                  <a:cubicBezTo>
                    <a:pt x="149" y="359"/>
                    <a:pt x="187" y="367"/>
                    <a:pt x="223" y="361"/>
                  </a:cubicBezTo>
                  <a:cubicBezTo>
                    <a:pt x="619" y="298"/>
                    <a:pt x="619" y="298"/>
                    <a:pt x="619" y="298"/>
                  </a:cubicBezTo>
                  <a:cubicBezTo>
                    <a:pt x="584" y="304"/>
                    <a:pt x="545" y="296"/>
                    <a:pt x="514" y="273"/>
                  </a:cubicBezTo>
                  <a:cubicBezTo>
                    <a:pt x="206" y="49"/>
                    <a:pt x="206" y="49"/>
                    <a:pt x="206" y="49"/>
                  </a:cubicBezTo>
                  <a:cubicBezTo>
                    <a:pt x="234" y="11"/>
                    <a:pt x="234" y="11"/>
                    <a:pt x="234" y="11"/>
                  </a:cubicBezTo>
                  <a:cubicBezTo>
                    <a:pt x="238" y="6"/>
                    <a:pt x="232" y="0"/>
                    <a:pt x="227" y="2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43" y="96"/>
                    <a:pt x="34" y="109"/>
                    <a:pt x="31" y="124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135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3" name="Freeform: Shape 34">
              <a:extLst>
                <a:ext uri="{FF2B5EF4-FFF2-40B4-BE49-F238E27FC236}">
                  <a16:creationId xmlns:a16="http://schemas.microsoft.com/office/drawing/2014/main" id="{1E4FE3F7-9296-445E-9A34-3ED892249971}"/>
                </a:ext>
              </a:extLst>
            </p:cNvPr>
            <p:cNvSpPr/>
            <p:nvPr/>
          </p:nvSpPr>
          <p:spPr bwMode="auto">
            <a:xfrm>
              <a:off x="6519302" y="2506041"/>
              <a:ext cx="1451369" cy="1423533"/>
            </a:xfrm>
            <a:custGeom>
              <a:cxnLst>
                <a:cxn ang="0">
                  <a:pos x="373" y="487"/>
                </a:cxn>
                <a:cxn ang="0">
                  <a:pos x="509" y="352"/>
                </a:cxn>
                <a:cxn ang="0">
                  <a:pos x="503" y="342"/>
                </a:cxn>
                <a:cxn ang="0">
                  <a:pos x="458" y="357"/>
                </a:cxn>
                <a:cxn ang="0">
                  <a:pos x="428" y="265"/>
                </a:cxn>
                <a:cxn ang="0">
                  <a:pos x="358" y="183"/>
                </a:cxn>
                <a:cxn ang="0">
                  <a:pos x="0" y="0"/>
                </a:cxn>
                <a:cxn ang="0">
                  <a:pos x="70" y="83"/>
                </a:cxn>
                <a:cxn ang="0">
                  <a:pos x="188" y="445"/>
                </a:cxn>
                <a:cxn ang="0">
                  <a:pos x="143" y="459"/>
                </a:cxn>
                <a:cxn ang="0">
                  <a:pos x="144" y="470"/>
                </a:cxn>
                <a:cxn ang="0">
                  <a:pos x="333" y="500"/>
                </a:cxn>
                <a:cxn ang="0">
                  <a:pos x="373" y="487"/>
                </a:cxn>
              </a:cxnLst>
              <a:rect l="0" t="0" r="r" b="b"/>
              <a:pathLst>
                <a:path w="513" h="502">
                  <a:moveTo>
                    <a:pt x="373" y="487"/>
                  </a:moveTo>
                  <a:cubicBezTo>
                    <a:pt x="509" y="352"/>
                    <a:pt x="509" y="352"/>
                    <a:pt x="509" y="352"/>
                  </a:cubicBezTo>
                  <a:cubicBezTo>
                    <a:pt x="513" y="347"/>
                    <a:pt x="509" y="340"/>
                    <a:pt x="503" y="342"/>
                  </a:cubicBezTo>
                  <a:cubicBezTo>
                    <a:pt x="458" y="357"/>
                    <a:pt x="458" y="357"/>
                    <a:pt x="458" y="357"/>
                  </a:cubicBezTo>
                  <a:cubicBezTo>
                    <a:pt x="428" y="265"/>
                    <a:pt x="428" y="265"/>
                    <a:pt x="428" y="265"/>
                  </a:cubicBezTo>
                  <a:cubicBezTo>
                    <a:pt x="416" y="228"/>
                    <a:pt x="390" y="199"/>
                    <a:pt x="358" y="1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17"/>
                    <a:pt x="58" y="46"/>
                    <a:pt x="70" y="83"/>
                  </a:cubicBezTo>
                  <a:cubicBezTo>
                    <a:pt x="188" y="445"/>
                    <a:pt x="188" y="445"/>
                    <a:pt x="188" y="445"/>
                  </a:cubicBezTo>
                  <a:cubicBezTo>
                    <a:pt x="143" y="459"/>
                    <a:pt x="143" y="459"/>
                    <a:pt x="143" y="459"/>
                  </a:cubicBezTo>
                  <a:cubicBezTo>
                    <a:pt x="137" y="461"/>
                    <a:pt x="138" y="469"/>
                    <a:pt x="144" y="470"/>
                  </a:cubicBezTo>
                  <a:cubicBezTo>
                    <a:pt x="333" y="500"/>
                    <a:pt x="333" y="500"/>
                    <a:pt x="333" y="500"/>
                  </a:cubicBezTo>
                  <a:cubicBezTo>
                    <a:pt x="348" y="502"/>
                    <a:pt x="363" y="498"/>
                    <a:pt x="373" y="487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135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4" name="Freeform: Shape 35">
              <a:extLst>
                <a:ext uri="{FF2B5EF4-FFF2-40B4-BE49-F238E27FC236}">
                  <a16:creationId xmlns:a16="http://schemas.microsoft.com/office/drawing/2014/main" id="{F81E2280-4ED0-4120-834D-448CF1CFB566}"/>
                </a:ext>
              </a:extLst>
            </p:cNvPr>
            <p:cNvSpPr/>
            <p:nvPr/>
          </p:nvSpPr>
          <p:spPr bwMode="auto">
            <a:xfrm>
              <a:off x="5759819" y="3607491"/>
              <a:ext cx="1141214" cy="1685971"/>
            </a:xfrm>
            <a:custGeom>
              <a:cxnLst>
                <a:cxn ang="0">
                  <a:pos x="55" y="505"/>
                </a:cxn>
                <a:cxn ang="0">
                  <a:pos x="226" y="592"/>
                </a:cxn>
                <a:cxn ang="0">
                  <a:pos x="234" y="584"/>
                </a:cxn>
                <a:cxn ang="0">
                  <a:pos x="206" y="546"/>
                </a:cxn>
                <a:cxn ang="0">
                  <a:pos x="283" y="489"/>
                </a:cxn>
                <a:cxn ang="0">
                  <a:pos x="340" y="397"/>
                </a:cxn>
                <a:cxn ang="0">
                  <a:pos x="403" y="0"/>
                </a:cxn>
                <a:cxn ang="0">
                  <a:pos x="346" y="92"/>
                </a:cxn>
                <a:cxn ang="0">
                  <a:pos x="39" y="316"/>
                </a:cxn>
                <a:cxn ang="0">
                  <a:pos x="11" y="277"/>
                </a:cxn>
                <a:cxn ang="0">
                  <a:pos x="1" y="282"/>
                </a:cxn>
                <a:cxn ang="0">
                  <a:pos x="31" y="471"/>
                </a:cxn>
                <a:cxn ang="0">
                  <a:pos x="55" y="505"/>
                </a:cxn>
              </a:cxnLst>
              <a:rect l="0" t="0" r="r" b="b"/>
              <a:pathLst>
                <a:path w="402" h="595">
                  <a:moveTo>
                    <a:pt x="55" y="505"/>
                  </a:moveTo>
                  <a:cubicBezTo>
                    <a:pt x="226" y="592"/>
                    <a:pt x="226" y="592"/>
                    <a:pt x="226" y="592"/>
                  </a:cubicBezTo>
                  <a:cubicBezTo>
                    <a:pt x="232" y="595"/>
                    <a:pt x="237" y="589"/>
                    <a:pt x="234" y="584"/>
                  </a:cubicBezTo>
                  <a:cubicBezTo>
                    <a:pt x="206" y="546"/>
                    <a:pt x="206" y="546"/>
                    <a:pt x="206" y="546"/>
                  </a:cubicBezTo>
                  <a:cubicBezTo>
                    <a:pt x="283" y="489"/>
                    <a:pt x="283" y="489"/>
                    <a:pt x="283" y="489"/>
                  </a:cubicBezTo>
                  <a:cubicBezTo>
                    <a:pt x="315" y="466"/>
                    <a:pt x="334" y="432"/>
                    <a:pt x="340" y="397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397" y="36"/>
                    <a:pt x="378" y="69"/>
                    <a:pt x="346" y="92"/>
                  </a:cubicBezTo>
                  <a:cubicBezTo>
                    <a:pt x="39" y="316"/>
                    <a:pt x="39" y="316"/>
                    <a:pt x="39" y="316"/>
                  </a:cubicBezTo>
                  <a:cubicBezTo>
                    <a:pt x="11" y="277"/>
                    <a:pt x="11" y="277"/>
                    <a:pt x="11" y="277"/>
                  </a:cubicBezTo>
                  <a:cubicBezTo>
                    <a:pt x="7" y="273"/>
                    <a:pt x="0" y="276"/>
                    <a:pt x="1" y="282"/>
                  </a:cubicBezTo>
                  <a:cubicBezTo>
                    <a:pt x="31" y="471"/>
                    <a:pt x="31" y="471"/>
                    <a:pt x="31" y="471"/>
                  </a:cubicBezTo>
                  <a:cubicBezTo>
                    <a:pt x="33" y="486"/>
                    <a:pt x="42" y="499"/>
                    <a:pt x="55" y="505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135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5" name="Group 36">
              <a:extLst>
                <a:ext uri="{FF2B5EF4-FFF2-40B4-BE49-F238E27FC236}">
                  <a16:creationId xmlns:a16="http://schemas.microsoft.com/office/drawing/2014/main" id="{8545CAAD-E9D4-43A9-806C-AA18A2784CB3}"/>
                </a:ext>
              </a:extLst>
            </p:cNvPr>
            <p:cNvGrpSpPr/>
            <p:nvPr/>
          </p:nvGrpSpPr>
          <p:grpSpPr>
            <a:xfrm>
              <a:off x="5346272" y="2706795"/>
              <a:ext cx="1212804" cy="1212804"/>
              <a:chOff x="4048080" y="2600884"/>
              <a:chExt cx="847725" cy="847725"/>
            </a:xfrm>
          </p:grpSpPr>
          <p:sp>
            <p:nvSpPr>
              <p:cNvPr id="51" name="Oval 37">
                <a:extLst>
                  <a:ext uri="{FF2B5EF4-FFF2-40B4-BE49-F238E27FC236}">
                    <a16:creationId xmlns:a16="http://schemas.microsoft.com/office/drawing/2014/main" id="{AA44BF2C-2AD7-40FA-ABD4-E352EE87EAFA}"/>
                  </a:ext>
                </a:extLst>
              </p:cNvPr>
              <p:cNvSpPr/>
              <p:nvPr/>
            </p:nvSpPr>
            <p:spPr bwMode="auto">
              <a:xfrm>
                <a:off x="4048080" y="2600884"/>
                <a:ext cx="847725" cy="847725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 sz="1351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Freeform: Shape 38">
                <a:extLst>
                  <a:ext uri="{FF2B5EF4-FFF2-40B4-BE49-F238E27FC236}">
                    <a16:creationId xmlns:a16="http://schemas.microsoft.com/office/drawing/2014/main" id="{6B6E615E-1CF3-4674-BB3B-E8F5D7D523D3}"/>
                  </a:ext>
                </a:extLst>
              </p:cNvPr>
              <p:cNvSpPr/>
              <p:nvPr/>
            </p:nvSpPr>
            <p:spPr bwMode="auto">
              <a:xfrm>
                <a:off x="4276347" y="2827821"/>
                <a:ext cx="391191" cy="393851"/>
              </a:xfrm>
              <a:custGeom>
                <a:cxnLst>
                  <a:cxn ang="0">
                    <a:pos x="68" y="3"/>
                  </a:cxn>
                  <a:cxn ang="0">
                    <a:pos x="58" y="61"/>
                  </a:cxn>
                  <a:cxn ang="0">
                    <a:pos x="57" y="63"/>
                  </a:cxn>
                  <a:cxn ang="0">
                    <a:pos x="56" y="63"/>
                  </a:cxn>
                  <a:cxn ang="0">
                    <a:pos x="55" y="63"/>
                  </a:cxn>
                  <a:cxn ang="0">
                    <a:pos x="38" y="56"/>
                  </a:cxn>
                  <a:cxn ang="0">
                    <a:pos x="28" y="67"/>
                  </a:cxn>
                  <a:cxn ang="0">
                    <a:pos x="26" y="68"/>
                  </a:cxn>
                  <a:cxn ang="0">
                    <a:pos x="26" y="68"/>
                  </a:cxn>
                  <a:cxn ang="0">
                    <a:pos x="24" y="65"/>
                  </a:cxn>
                  <a:cxn ang="0">
                    <a:pos x="24" y="52"/>
                  </a:cxn>
                  <a:cxn ang="0">
                    <a:pos x="57" y="12"/>
                  </a:cxn>
                  <a:cxn ang="0">
                    <a:pos x="16" y="47"/>
                  </a:cxn>
                  <a:cxn ang="0">
                    <a:pos x="1" y="41"/>
                  </a:cxn>
                  <a:cxn ang="0">
                    <a:pos x="0" y="39"/>
                  </a:cxn>
                  <a:cxn ang="0">
                    <a:pos x="1" y="36"/>
                  </a:cxn>
                  <a:cxn ang="0">
                    <a:pos x="64" y="0"/>
                  </a:cxn>
                  <a:cxn ang="0">
                    <a:pos x="65" y="0"/>
                  </a:cxn>
                  <a:cxn ang="0">
                    <a:pos x="67" y="0"/>
                  </a:cxn>
                  <a:cxn ang="0">
                    <a:pos x="68" y="3"/>
                  </a:cxn>
                </a:cxnLst>
                <a:rect l="0" t="0" r="r" b="b"/>
                <a:pathLst>
                  <a:path w="68" h="68">
                    <a:moveTo>
                      <a:pt x="68" y="3"/>
                    </a:moveTo>
                    <a:cubicBezTo>
                      <a:pt x="58" y="61"/>
                      <a:pt x="58" y="61"/>
                      <a:pt x="58" y="61"/>
                    </a:cubicBezTo>
                    <a:cubicBezTo>
                      <a:pt x="58" y="62"/>
                      <a:pt x="57" y="62"/>
                      <a:pt x="57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8" y="67"/>
                      <a:pt x="27" y="68"/>
                      <a:pt x="26" y="68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5" y="67"/>
                      <a:pt x="24" y="66"/>
                      <a:pt x="24" y="65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0"/>
                      <a:pt x="0" y="40"/>
                      <a:pt x="0" y="39"/>
                    </a:cubicBezTo>
                    <a:cubicBezTo>
                      <a:pt x="0" y="38"/>
                      <a:pt x="0" y="37"/>
                      <a:pt x="1" y="36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6" y="0"/>
                      <a:pt x="66" y="0"/>
                      <a:pt x="67" y="0"/>
                    </a:cubicBezTo>
                    <a:cubicBezTo>
                      <a:pt x="68" y="1"/>
                      <a:pt x="68" y="2"/>
                      <a:pt x="68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1351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6" name="TextBox 39">
              <a:extLst>
                <a:ext uri="{FF2B5EF4-FFF2-40B4-BE49-F238E27FC236}">
                  <a16:creationId xmlns:a16="http://schemas.microsoft.com/office/drawing/2014/main" id="{56DC6086-B0FE-43DD-B911-0CADF76FD034}"/>
                </a:ext>
              </a:extLst>
            </p:cNvPr>
            <p:cNvSpPr txBox="1"/>
            <p:nvPr/>
          </p:nvSpPr>
          <p:spPr>
            <a:xfrm>
              <a:off x="4699604" y="2065526"/>
              <a:ext cx="441146" cy="369332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zh-TW" altLang="zh-TW" sz="1351" b="1">
                  <a:solidFill>
                    <a:schemeClr val="bg1">
                      <a:lumMod val="95000"/>
                    </a:schemeClr>
                  </a:solidFill>
                  <a:latin typeface="Source Han Sans TC"/>
                  <a:ea typeface="Source Han Sans TC"/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47" name="TextBox 40">
              <a:extLst>
                <a:ext uri="{FF2B5EF4-FFF2-40B4-BE49-F238E27FC236}">
                  <a16:creationId xmlns:a16="http://schemas.microsoft.com/office/drawing/2014/main" id="{2C5395D7-B0BD-4C75-B386-D16E7B411036}"/>
                </a:ext>
              </a:extLst>
            </p:cNvPr>
            <p:cNvSpPr txBox="1"/>
            <p:nvPr/>
          </p:nvSpPr>
          <p:spPr>
            <a:xfrm>
              <a:off x="6375726" y="1765731"/>
              <a:ext cx="441146" cy="369332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zh-TW" altLang="zh-TW" sz="1351" b="1">
                  <a:solidFill>
                    <a:schemeClr val="bg1">
                      <a:lumMod val="95000"/>
                    </a:schemeClr>
                  </a:solidFill>
                  <a:latin typeface="Source Han Sans TC"/>
                  <a:ea typeface="Source Han Sans TC"/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48" name="TextBox 41">
              <a:extLst>
                <a:ext uri="{FF2B5EF4-FFF2-40B4-BE49-F238E27FC236}">
                  <a16:creationId xmlns:a16="http://schemas.microsoft.com/office/drawing/2014/main" id="{1FC67454-C7C7-4EDF-A1F9-88E24E6715AF}"/>
                </a:ext>
              </a:extLst>
            </p:cNvPr>
            <p:cNvSpPr txBox="1"/>
            <p:nvPr/>
          </p:nvSpPr>
          <p:spPr>
            <a:xfrm>
              <a:off x="7193347" y="3210195"/>
              <a:ext cx="441146" cy="369332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zh-TW" altLang="zh-TW" sz="1351" b="1">
                  <a:solidFill>
                    <a:schemeClr val="bg1">
                      <a:lumMod val="95000"/>
                    </a:schemeClr>
                  </a:solidFill>
                  <a:latin typeface="Source Han Sans TC"/>
                  <a:ea typeface="Source Han Sans TC"/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49" name="TextBox 42">
              <a:extLst>
                <a:ext uri="{FF2B5EF4-FFF2-40B4-BE49-F238E27FC236}">
                  <a16:creationId xmlns:a16="http://schemas.microsoft.com/office/drawing/2014/main" id="{C44662A7-8D28-4E2D-AEE1-790ED81535BB}"/>
                </a:ext>
              </a:extLst>
            </p:cNvPr>
            <p:cNvSpPr txBox="1"/>
            <p:nvPr/>
          </p:nvSpPr>
          <p:spPr>
            <a:xfrm>
              <a:off x="6035051" y="4450253"/>
              <a:ext cx="441146" cy="369332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zh-TW" altLang="zh-TW" sz="1351" b="1">
                  <a:solidFill>
                    <a:schemeClr val="bg1">
                      <a:lumMod val="95000"/>
                    </a:schemeClr>
                  </a:solidFill>
                  <a:latin typeface="Source Han Sans TC"/>
                  <a:ea typeface="Source Han Sans TC"/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50" name="TextBox 43">
              <a:extLst>
                <a:ext uri="{FF2B5EF4-FFF2-40B4-BE49-F238E27FC236}">
                  <a16:creationId xmlns:a16="http://schemas.microsoft.com/office/drawing/2014/main" id="{556BD867-DE27-4EC2-BD94-CFF2F4E1BF89}"/>
                </a:ext>
              </a:extLst>
            </p:cNvPr>
            <p:cNvSpPr txBox="1"/>
            <p:nvPr/>
          </p:nvSpPr>
          <p:spPr>
            <a:xfrm>
              <a:off x="4508826" y="3741648"/>
              <a:ext cx="441146" cy="369332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zh-TW" altLang="zh-TW" sz="1351" b="1">
                  <a:solidFill>
                    <a:schemeClr val="bg1">
                      <a:lumMod val="95000"/>
                    </a:schemeClr>
                  </a:solidFill>
                  <a:latin typeface="Source Han Sans TC"/>
                  <a:ea typeface="Source Han Sans TC"/>
                  <a:cs typeface="+mn-ea"/>
                  <a:sym typeface="+mn-lt"/>
                </a:rPr>
                <a:t>05</a:t>
              </a:r>
            </a:p>
          </p:txBody>
        </p:sp>
      </p:grpSp>
      <p:sp>
        <p:nvSpPr>
          <p:cNvPr id="69" name="išľíďè">
            <a:extLst>
              <a:ext uri="{FF2B5EF4-FFF2-40B4-BE49-F238E27FC236}">
                <a16:creationId xmlns:a16="http://schemas.microsoft.com/office/drawing/2014/main" id="{1778360E-E5D1-421C-900A-0437422EFEDB}"/>
              </a:ext>
            </a:extLst>
          </p:cNvPr>
          <p:cNvSpPr/>
          <p:nvPr/>
        </p:nvSpPr>
        <p:spPr bwMode="auto">
          <a:xfrm>
            <a:off x="1763971" y="2264662"/>
            <a:ext cx="253664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8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輸入替換內容slidesdocs.com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0" name="iSlíďè">
            <a:extLst>
              <a:ext uri="{FF2B5EF4-FFF2-40B4-BE49-F238E27FC236}">
                <a16:creationId xmlns:a16="http://schemas.microsoft.com/office/drawing/2014/main" id="{D780C984-8066-4183-8657-9E77AC244D72}"/>
              </a:ext>
            </a:extLst>
          </p:cNvPr>
          <p:cNvSpPr txBox="1"/>
          <p:nvPr/>
        </p:nvSpPr>
        <p:spPr bwMode="auto">
          <a:xfrm>
            <a:off x="2205062" y="1930290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sp>
        <p:nvSpPr>
          <p:cNvPr id="71" name="išľíďè">
            <a:extLst>
              <a:ext uri="{FF2B5EF4-FFF2-40B4-BE49-F238E27FC236}">
                <a16:creationId xmlns:a16="http://schemas.microsoft.com/office/drawing/2014/main" id="{51AAA5C5-19D9-429E-9070-BBD29606CA8C}"/>
              </a:ext>
            </a:extLst>
          </p:cNvPr>
          <p:cNvSpPr/>
          <p:nvPr/>
        </p:nvSpPr>
        <p:spPr bwMode="auto">
          <a:xfrm>
            <a:off x="7477896" y="1917245"/>
            <a:ext cx="253664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8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輸入替換內容slidesdocs.com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2" name="iSlíďè">
            <a:extLst>
              <a:ext uri="{FF2B5EF4-FFF2-40B4-BE49-F238E27FC236}">
                <a16:creationId xmlns:a16="http://schemas.microsoft.com/office/drawing/2014/main" id="{847CE259-2801-43D8-8949-08448CE6E97E}"/>
              </a:ext>
            </a:extLst>
          </p:cNvPr>
          <p:cNvSpPr txBox="1"/>
          <p:nvPr/>
        </p:nvSpPr>
        <p:spPr bwMode="auto">
          <a:xfrm>
            <a:off x="7918987" y="1582871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sp>
        <p:nvSpPr>
          <p:cNvPr id="73" name="išľíďè">
            <a:extLst>
              <a:ext uri="{FF2B5EF4-FFF2-40B4-BE49-F238E27FC236}">
                <a16:creationId xmlns:a16="http://schemas.microsoft.com/office/drawing/2014/main" id="{34CB3954-60BD-4A9B-9815-77D03F509F8F}"/>
              </a:ext>
            </a:extLst>
          </p:cNvPr>
          <p:cNvSpPr/>
          <p:nvPr/>
        </p:nvSpPr>
        <p:spPr bwMode="auto">
          <a:xfrm>
            <a:off x="8454451" y="4006249"/>
            <a:ext cx="253664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8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輸入替換內容slidesdocs.com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4" name="iSlíďè">
            <a:extLst>
              <a:ext uri="{FF2B5EF4-FFF2-40B4-BE49-F238E27FC236}">
                <a16:creationId xmlns:a16="http://schemas.microsoft.com/office/drawing/2014/main" id="{A33A1D3D-A87C-4216-AAA8-FB10290FD028}"/>
              </a:ext>
            </a:extLst>
          </p:cNvPr>
          <p:cNvSpPr txBox="1"/>
          <p:nvPr/>
        </p:nvSpPr>
        <p:spPr bwMode="auto">
          <a:xfrm>
            <a:off x="8895542" y="3671877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sp>
        <p:nvSpPr>
          <p:cNvPr id="75" name="išľíďè">
            <a:extLst>
              <a:ext uri="{FF2B5EF4-FFF2-40B4-BE49-F238E27FC236}">
                <a16:creationId xmlns:a16="http://schemas.microsoft.com/office/drawing/2014/main" id="{0F1202B2-2374-4A2E-95D9-A72500CDDE85}"/>
              </a:ext>
            </a:extLst>
          </p:cNvPr>
          <p:cNvSpPr/>
          <p:nvPr/>
        </p:nvSpPr>
        <p:spPr bwMode="auto">
          <a:xfrm>
            <a:off x="4016884" y="5781194"/>
            <a:ext cx="253664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8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輸入替換內容slidesdocs.com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6" name="iSlíďè">
            <a:extLst>
              <a:ext uri="{FF2B5EF4-FFF2-40B4-BE49-F238E27FC236}">
                <a16:creationId xmlns:a16="http://schemas.microsoft.com/office/drawing/2014/main" id="{FE8AD2AC-556A-488F-8D5F-931A4F97958F}"/>
              </a:ext>
            </a:extLst>
          </p:cNvPr>
          <p:cNvSpPr txBox="1"/>
          <p:nvPr/>
        </p:nvSpPr>
        <p:spPr bwMode="auto">
          <a:xfrm>
            <a:off x="4457975" y="5446822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sp>
        <p:nvSpPr>
          <p:cNvPr id="77" name="išľíďè">
            <a:extLst>
              <a:ext uri="{FF2B5EF4-FFF2-40B4-BE49-F238E27FC236}">
                <a16:creationId xmlns:a16="http://schemas.microsoft.com/office/drawing/2014/main" id="{9AA95762-A173-4722-8CCA-ACDB3B47A657}"/>
              </a:ext>
            </a:extLst>
          </p:cNvPr>
          <p:cNvSpPr/>
          <p:nvPr/>
        </p:nvSpPr>
        <p:spPr bwMode="auto">
          <a:xfrm>
            <a:off x="1666795" y="4148789"/>
            <a:ext cx="253664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8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輸入替換內容slidesdocs.com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8" name="iSlíďè">
            <a:extLst>
              <a:ext uri="{FF2B5EF4-FFF2-40B4-BE49-F238E27FC236}">
                <a16:creationId xmlns:a16="http://schemas.microsoft.com/office/drawing/2014/main" id="{CD080D80-8522-470F-A9F5-23EBAC78E618}"/>
              </a:ext>
            </a:extLst>
          </p:cNvPr>
          <p:cNvSpPr txBox="1"/>
          <p:nvPr/>
        </p:nvSpPr>
        <p:spPr bwMode="auto">
          <a:xfrm>
            <a:off x="2107886" y="3814417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</p:spTree>
    <p:extLst>
      <p:ext uri="{BB962C8B-B14F-4D97-AF65-F5344CB8AC3E}">
        <p14:creationId xmlns:p14="http://schemas.microsoft.com/office/powerpoint/2010/main" val="2854369511"/>
      </p:ext>
    </p:extLst>
  </p:cSld>
  <p:clrMapOvr>
    <a:masterClrMapping/>
  </p:clrMapOvr>
  <mc:AlternateContent>
    <mc:Choice xmlns:p14="http://schemas.microsoft.com/office/powerpoint/2010/main" Requires="p14">
      <p:transition spd="slow" advClick="0" advTm="2000" p14:dur="1600">
        <p14:prism isInverted="1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  <p:cond evt="onBegin" delay="0">
                          <p:tn val="10"/>
                        </p:cond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  <p:cond evt="onBegin" delay="0">
                          <p:tn val="15"/>
                        </p:cond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  <p:cond evt="onBegin" delay="0">
                          <p:tn val="20"/>
                        </p:cond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  <p:cond evt="onBegin" delay="0">
                          <p:tn val="25"/>
                        </p:cond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  <p:cond evt="onBegin" delay="0">
                          <p:tn val="30"/>
                        </p:cond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  <p:cond evt="onBegin" delay="0">
                          <p:tn val="35"/>
                        </p:cond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  <p:cond evt="onBegin" delay="0">
                          <p:tn val="40"/>
                        </p:cond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  <p:cond evt="onBegin" delay="0">
                          <p:tn val="45"/>
                        </p:cond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  <p:cond evt="onBegin" delay="0">
                          <p:tn val="50"/>
                        </p:cond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  <p:cond evt="onBegin" delay="0">
                          <p:tn val="55"/>
                        </p:cond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52F862A-C870-4A90-B677-C47E72238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19"/>
          <a:stretch>
            <a:fillRect/>
          </a:stretch>
        </p:blipFill>
        <p:spPr>
          <a:xfrm>
            <a:off x="5581000" y="827425"/>
            <a:ext cx="6205413" cy="488244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A74F7FFD-4C57-4C88-8C6B-0EA4B2131FE4}"/>
              </a:ext>
            </a:extLst>
          </p:cNvPr>
          <p:cNvSpPr/>
          <p:nvPr/>
        </p:nvSpPr>
        <p:spPr>
          <a:xfrm>
            <a:off x="405587" y="382612"/>
            <a:ext cx="11380828" cy="6006899"/>
          </a:xfrm>
          <a:prstGeom prst="rect">
            <a:avLst/>
          </a:prstGeom>
          <a:noFill/>
          <a:ln w="57150">
            <a:solidFill>
              <a:srgbClr val="0589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AF9342E-5B2B-44CC-BB70-8E7D2EBD3835}"/>
              </a:ext>
            </a:extLst>
          </p:cNvPr>
          <p:cNvSpPr txBox="1"/>
          <p:nvPr/>
        </p:nvSpPr>
        <p:spPr>
          <a:xfrm>
            <a:off x="866028" y="800572"/>
            <a:ext cx="3085083" cy="8534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TW" altLang="zh-TW" sz="50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第02部分</a:t>
            </a:r>
            <a:endParaRPr lang="zh-CN" altLang="en-US" sz="50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F9D182A-3813-4371-BA9D-0886EF59218E}"/>
              </a:ext>
            </a:extLst>
          </p:cNvPr>
          <p:cNvSpPr txBox="1"/>
          <p:nvPr/>
        </p:nvSpPr>
        <p:spPr>
          <a:xfrm>
            <a:off x="1730047" y="3591181"/>
            <a:ext cx="3992403" cy="8534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zh-TW" sz="50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輸入標題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2D848A-A973-4729-92DC-DCDF43F967C7}"/>
              </a:ext>
            </a:extLst>
          </p:cNvPr>
          <p:cNvSpPr/>
          <p:nvPr/>
        </p:nvSpPr>
        <p:spPr>
          <a:xfrm>
            <a:off x="1568663" y="4553134"/>
            <a:ext cx="4315169" cy="39624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zh-TW" altLang="zh-TW" sz="2000" spc="788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公司簡介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149E966-73FF-4037-9C38-C7B2F1F7E482}"/>
              </a:ext>
            </a:extLst>
          </p:cNvPr>
          <p:cNvSpPr txBox="1"/>
          <p:nvPr/>
        </p:nvSpPr>
        <p:spPr>
          <a:xfrm>
            <a:off x="654265" y="5366865"/>
            <a:ext cx="5441735" cy="27432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00000"/>
              </a:lnSpc>
            </a:pPr>
            <a:r>
              <a:rPr lang="zh-TW" altLang="zh-TW" sz="1200">
                <a:solidFill>
                  <a:srgbClr val="10131A"/>
                </a:solidFill>
                <a:latin typeface="Source Han Sans TC"/>
                <a:ea typeface="Source Han Sans TC"/>
                <a:cs typeface="+mn-ea"/>
                <a:sym typeface="+mn-lt"/>
              </a:rPr>
              <a:t>使用者可以在投影機或電腦上進行演示，也可以將簡報列印成影片</a:t>
            </a:r>
          </a:p>
        </p:txBody>
      </p:sp>
    </p:spTree>
    <p:extLst>
      <p:ext uri="{BB962C8B-B14F-4D97-AF65-F5344CB8AC3E}">
        <p14:creationId xmlns:p14="http://schemas.microsoft.com/office/powerpoint/2010/main" val="226809706"/>
      </p:ext>
    </p:extLst>
  </p:cSld>
  <p:clrMapOvr>
    <a:masterClrMapping/>
  </p:clrMapOvr>
  <mc:AlternateContent>
    <mc:Choice xmlns:p15="http://schemas.microsoft.com/office/powerpoint/2012/main" Requires="p15">
      <p:transition advClick="0" advTm="2000" p14:dur="250">
        <p15:prstTrans prst="wind"/>
      </p:transition>
    </mc:Choice>
    <mc:Fallback>
      <p:transition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1276982-C646-4FC1-A418-63658ED6B584}"/>
              </a:ext>
            </a:extLst>
          </p:cNvPr>
          <p:cNvGrpSpPr/>
          <p:nvPr/>
        </p:nvGrpSpPr>
        <p:grpSpPr>
          <a:xfrm>
            <a:off x="2518985" y="1418595"/>
            <a:ext cx="7312571" cy="3579157"/>
            <a:chOff x="2363094" y="1556792"/>
            <a:chExt cx="7505447" cy="3673562"/>
          </a:xfrm>
        </p:grpSpPr>
        <p:grpSp>
          <p:nvGrpSpPr>
            <p:cNvPr id="6" name="Group 94">
              <a:extLst>
                <a:ext uri="{FF2B5EF4-FFF2-40B4-BE49-F238E27FC236}">
                  <a16:creationId xmlns:a16="http://schemas.microsoft.com/office/drawing/2014/main" id="{AD653EEB-9280-4DB6-8C52-7BFE6E32F1CF}"/>
                </a:ext>
              </a:extLst>
            </p:cNvPr>
            <p:cNvGrpSpPr/>
            <p:nvPr/>
          </p:nvGrpSpPr>
          <p:grpSpPr>
            <a:xfrm>
              <a:off x="2555274" y="1556792"/>
              <a:ext cx="7061201" cy="3544888"/>
              <a:chOff x="2563813" y="2184400"/>
              <a:chExt cx="7061201" cy="3544888"/>
            </a:xfrm>
            <a:solidFill>
              <a:schemeClr val="tx1"/>
            </a:solidFill>
          </p:grpSpPr>
          <p:grpSp>
            <p:nvGrpSpPr>
              <p:cNvPr id="60" name="Group 93">
                <a:extLst>
                  <a:ext uri="{FF2B5EF4-FFF2-40B4-BE49-F238E27FC236}">
                    <a16:creationId xmlns:a16="http://schemas.microsoft.com/office/drawing/2014/main" id="{8FAB3233-C2E4-4A8F-9DFF-B2F937525D0D}"/>
                  </a:ext>
                </a:extLst>
              </p:cNvPr>
              <p:cNvGrpSpPr/>
              <p:nvPr/>
            </p:nvGrpSpPr>
            <p:grpSpPr>
              <a:xfrm>
                <a:off x="2563813" y="2184400"/>
                <a:ext cx="7061201" cy="3544888"/>
                <a:chOff x="2563813" y="2184400"/>
                <a:chExt cx="7061201" cy="3544888"/>
              </a:xfrm>
              <a:grpFill/>
            </p:grpSpPr>
            <p:grpSp>
              <p:nvGrpSpPr>
                <p:cNvPr id="62" name="Group 91">
                  <a:extLst>
                    <a:ext uri="{FF2B5EF4-FFF2-40B4-BE49-F238E27FC236}">
                      <a16:creationId xmlns:a16="http://schemas.microsoft.com/office/drawing/2014/main" id="{968435EA-FA03-48E4-A057-7D9D1CFF5EBF}"/>
                    </a:ext>
                  </a:extLst>
                </p:cNvPr>
                <p:cNvGrpSpPr/>
                <p:nvPr/>
              </p:nvGrpSpPr>
              <p:grpSpPr>
                <a:xfrm>
                  <a:off x="3336926" y="2963863"/>
                  <a:ext cx="5502275" cy="1960562"/>
                  <a:chOff x="3336926" y="2963863"/>
                  <a:chExt cx="5502275" cy="1960562"/>
                </a:xfrm>
                <a:grpFill/>
              </p:grpSpPr>
              <p:sp>
                <p:nvSpPr>
                  <p:cNvPr id="69" name="Rectangle 5">
                    <a:extLst>
                      <a:ext uri="{FF2B5EF4-FFF2-40B4-BE49-F238E27FC236}">
                        <a16:creationId xmlns:a16="http://schemas.microsoft.com/office/drawing/2014/main" id="{4E54F7B4-CA5B-441C-B164-C7FFC74FDE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89476" y="3919538"/>
                    <a:ext cx="2790825" cy="76200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2400">
                      <a:solidFill>
                        <a:schemeClr val="bg1">
                          <a:lumMod val="95000"/>
                        </a:schemeClr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0" name="Freeform 6">
                    <a:extLst>
                      <a:ext uri="{FF2B5EF4-FFF2-40B4-BE49-F238E27FC236}">
                        <a16:creationId xmlns:a16="http://schemas.microsoft.com/office/drawing/2014/main" id="{DD0C7C83-338A-4AB9-B275-084B23CF4D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36926" y="4229100"/>
                    <a:ext cx="703263" cy="695325"/>
                  </a:xfrm>
                  <a:custGeom>
                    <a:gdLst>
                      <a:gd name="T0" fmla="*/ 443 w 443"/>
                      <a:gd name="T1" fmla="*/ 33 h 438"/>
                      <a:gd name="T2" fmla="*/ 34 w 443"/>
                      <a:gd name="T3" fmla="*/ 438 h 438"/>
                      <a:gd name="T4" fmla="*/ 0 w 443"/>
                      <a:gd name="T5" fmla="*/ 405 h 438"/>
                      <a:gd name="T6" fmla="*/ 410 w 443"/>
                      <a:gd name="T7" fmla="*/ 0 h 438"/>
                      <a:gd name="T8" fmla="*/ 443 w 443"/>
                      <a:gd name="T9" fmla="*/ 33 h 438"/>
                    </a:gdLst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42" h="438">
                        <a:moveTo>
                          <a:pt x="443" y="33"/>
                        </a:moveTo>
                        <a:lnTo>
                          <a:pt x="34" y="438"/>
                        </a:lnTo>
                        <a:lnTo>
                          <a:pt x="0" y="405"/>
                        </a:lnTo>
                        <a:lnTo>
                          <a:pt x="410" y="0"/>
                        </a:lnTo>
                        <a:lnTo>
                          <a:pt x="443" y="33"/>
                        </a:lnTo>
                        <a:close/>
                      </a:path>
                    </a:pathLst>
                  </a:cu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2400">
                      <a:solidFill>
                        <a:schemeClr val="bg1">
                          <a:lumMod val="95000"/>
                        </a:schemeClr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1" name="Freeform 7">
                    <a:extLst>
                      <a:ext uri="{FF2B5EF4-FFF2-40B4-BE49-F238E27FC236}">
                        <a16:creationId xmlns:a16="http://schemas.microsoft.com/office/drawing/2014/main" id="{0556B57F-DE0C-411E-94D9-2E60BB5327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48038" y="2967038"/>
                    <a:ext cx="692150" cy="723900"/>
                  </a:xfrm>
                  <a:custGeom>
                    <a:gdLst>
                      <a:gd name="T0" fmla="*/ 400 w 436"/>
                      <a:gd name="T1" fmla="*/ 456 h 456"/>
                      <a:gd name="T2" fmla="*/ 0 w 436"/>
                      <a:gd name="T3" fmla="*/ 34 h 456"/>
                      <a:gd name="T4" fmla="*/ 34 w 436"/>
                      <a:gd name="T5" fmla="*/ 0 h 456"/>
                      <a:gd name="T6" fmla="*/ 436 w 436"/>
                      <a:gd name="T7" fmla="*/ 422 h 456"/>
                      <a:gd name="T8" fmla="*/ 400 w 436"/>
                      <a:gd name="T9" fmla="*/ 456 h 456"/>
                    </a:gdLst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6" h="456">
                        <a:moveTo>
                          <a:pt x="400" y="456"/>
                        </a:moveTo>
                        <a:lnTo>
                          <a:pt x="0" y="34"/>
                        </a:lnTo>
                        <a:lnTo>
                          <a:pt x="34" y="0"/>
                        </a:lnTo>
                        <a:lnTo>
                          <a:pt x="436" y="422"/>
                        </a:lnTo>
                        <a:lnTo>
                          <a:pt x="400" y="456"/>
                        </a:lnTo>
                        <a:close/>
                      </a:path>
                    </a:pathLst>
                  </a:cu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2400">
                      <a:solidFill>
                        <a:schemeClr val="bg1">
                          <a:lumMod val="95000"/>
                        </a:schemeClr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2" name="Freeform 8">
                    <a:extLst>
                      <a:ext uri="{FF2B5EF4-FFF2-40B4-BE49-F238E27FC236}">
                        <a16:creationId xmlns:a16="http://schemas.microsoft.com/office/drawing/2014/main" id="{9090A420-E20E-46F2-9696-DA5629C9C72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32763" y="4224338"/>
                    <a:ext cx="706438" cy="696913"/>
                  </a:xfrm>
                  <a:custGeom>
                    <a:gdLst>
                      <a:gd name="T0" fmla="*/ 0 w 445"/>
                      <a:gd name="T1" fmla="*/ 33 h 439"/>
                      <a:gd name="T2" fmla="*/ 410 w 445"/>
                      <a:gd name="T3" fmla="*/ 439 h 439"/>
                      <a:gd name="T4" fmla="*/ 445 w 445"/>
                      <a:gd name="T5" fmla="*/ 406 h 439"/>
                      <a:gd name="T6" fmla="*/ 34 w 445"/>
                      <a:gd name="T7" fmla="*/ 0 h 439"/>
                      <a:gd name="T8" fmla="*/ 0 w 445"/>
                      <a:gd name="T9" fmla="*/ 33 h 439"/>
                    </a:gdLst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45" h="439">
                        <a:moveTo>
                          <a:pt x="0" y="33"/>
                        </a:moveTo>
                        <a:lnTo>
                          <a:pt x="410" y="439"/>
                        </a:lnTo>
                        <a:lnTo>
                          <a:pt x="445" y="406"/>
                        </a:lnTo>
                        <a:lnTo>
                          <a:pt x="34" y="0"/>
                        </a:lnTo>
                        <a:lnTo>
                          <a:pt x="0" y="33"/>
                        </a:lnTo>
                        <a:close/>
                      </a:path>
                    </a:pathLst>
                  </a:cu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2400">
                      <a:solidFill>
                        <a:schemeClr val="bg1">
                          <a:lumMod val="95000"/>
                        </a:schemeClr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3" name="Freeform 9">
                    <a:extLst>
                      <a:ext uri="{FF2B5EF4-FFF2-40B4-BE49-F238E27FC236}">
                        <a16:creationId xmlns:a16="http://schemas.microsoft.com/office/drawing/2014/main" id="{5259C978-0823-430C-9D74-A5BDC00F9E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32763" y="2963863"/>
                    <a:ext cx="692150" cy="722313"/>
                  </a:xfrm>
                  <a:custGeom>
                    <a:gdLst>
                      <a:gd name="T0" fmla="*/ 36 w 436"/>
                      <a:gd name="T1" fmla="*/ 455 h 455"/>
                      <a:gd name="T2" fmla="*/ 436 w 436"/>
                      <a:gd name="T3" fmla="*/ 33 h 455"/>
                      <a:gd name="T4" fmla="*/ 403 w 436"/>
                      <a:gd name="T5" fmla="*/ 0 h 455"/>
                      <a:gd name="T6" fmla="*/ 0 w 436"/>
                      <a:gd name="T7" fmla="*/ 422 h 455"/>
                      <a:gd name="T8" fmla="*/ 36 w 436"/>
                      <a:gd name="T9" fmla="*/ 455 h 455"/>
                    </a:gdLst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6" h="455">
                        <a:moveTo>
                          <a:pt x="36" y="455"/>
                        </a:moveTo>
                        <a:lnTo>
                          <a:pt x="436" y="33"/>
                        </a:lnTo>
                        <a:lnTo>
                          <a:pt x="403" y="0"/>
                        </a:lnTo>
                        <a:lnTo>
                          <a:pt x="0" y="422"/>
                        </a:lnTo>
                        <a:lnTo>
                          <a:pt x="36" y="455"/>
                        </a:lnTo>
                        <a:close/>
                      </a:path>
                    </a:pathLst>
                  </a:cu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2400">
                      <a:solidFill>
                        <a:schemeClr val="bg1">
                          <a:lumMod val="95000"/>
                        </a:schemeClr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63" name="Oval 10">
                  <a:extLst>
                    <a:ext uri="{FF2B5EF4-FFF2-40B4-BE49-F238E27FC236}">
                      <a16:creationId xmlns:a16="http://schemas.microsoft.com/office/drawing/2014/main" id="{A2E8EAC3-5246-4167-B39B-AD9DBB8469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3813" y="2184400"/>
                  <a:ext cx="1028700" cy="103505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2400">
                    <a:solidFill>
                      <a:schemeClr val="bg1">
                        <a:lumMod val="9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Oval 13">
                  <a:extLst>
                    <a:ext uri="{FF2B5EF4-FFF2-40B4-BE49-F238E27FC236}">
                      <a16:creationId xmlns:a16="http://schemas.microsoft.com/office/drawing/2014/main" id="{5210ABF1-4F96-4A7F-81FD-A11ABF116E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3813" y="4695825"/>
                  <a:ext cx="1028700" cy="10334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2400">
                    <a:solidFill>
                      <a:schemeClr val="bg1">
                        <a:lumMod val="9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Oval 16">
                  <a:extLst>
                    <a:ext uri="{FF2B5EF4-FFF2-40B4-BE49-F238E27FC236}">
                      <a16:creationId xmlns:a16="http://schemas.microsoft.com/office/drawing/2014/main" id="{B1C7FC79-7E5B-495E-9716-5AF1D19358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5713" y="3441700"/>
                  <a:ext cx="1028700" cy="103187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2400">
                    <a:solidFill>
                      <a:schemeClr val="bg1">
                        <a:lumMod val="9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6" name="Oval 19">
                  <a:extLst>
                    <a:ext uri="{FF2B5EF4-FFF2-40B4-BE49-F238E27FC236}">
                      <a16:creationId xmlns:a16="http://schemas.microsoft.com/office/drawing/2014/main" id="{62D79237-13F7-47AA-A737-03A60E23CF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40601" y="3441700"/>
                  <a:ext cx="1028700" cy="103187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2400">
                    <a:solidFill>
                      <a:schemeClr val="bg1">
                        <a:lumMod val="9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7" name="Oval 22">
                  <a:extLst>
                    <a:ext uri="{FF2B5EF4-FFF2-40B4-BE49-F238E27FC236}">
                      <a16:creationId xmlns:a16="http://schemas.microsoft.com/office/drawing/2014/main" id="{A1FFF86D-8384-45BF-8833-71B3CE1FDC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91551" y="2184400"/>
                  <a:ext cx="1033463" cy="103505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2400">
                    <a:solidFill>
                      <a:schemeClr val="bg1">
                        <a:lumMod val="9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8" name="Oval 25">
                  <a:extLst>
                    <a:ext uri="{FF2B5EF4-FFF2-40B4-BE49-F238E27FC236}">
                      <a16:creationId xmlns:a16="http://schemas.microsoft.com/office/drawing/2014/main" id="{E439DCD5-7AE4-4EE6-9963-BD0B59BC05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91551" y="4695825"/>
                  <a:ext cx="1033463" cy="1033463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2400">
                    <a:solidFill>
                      <a:schemeClr val="bg1">
                        <a:lumMod val="9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61" name="Oval 28">
                <a:extLst>
                  <a:ext uri="{FF2B5EF4-FFF2-40B4-BE49-F238E27FC236}">
                    <a16:creationId xmlns:a16="http://schemas.microsoft.com/office/drawing/2014/main" id="{76AA491C-8353-417E-9659-AAD2D7D61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7976" y="3260725"/>
                <a:ext cx="1393825" cy="139223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Group 37">
              <a:extLst>
                <a:ext uri="{FF2B5EF4-FFF2-40B4-BE49-F238E27FC236}">
                  <a16:creationId xmlns:a16="http://schemas.microsoft.com/office/drawing/2014/main" id="{E9C18A9E-555E-45A1-9121-3D023184C412}"/>
                </a:ext>
              </a:extLst>
            </p:cNvPr>
            <p:cNvGrpSpPr/>
            <p:nvPr/>
          </p:nvGrpSpPr>
          <p:grpSpPr>
            <a:xfrm>
              <a:off x="2363094" y="2554875"/>
              <a:ext cx="407231" cy="432215"/>
              <a:chOff x="2371633" y="3182483"/>
              <a:chExt cx="407231" cy="432215"/>
            </a:xfrm>
            <a:solidFill>
              <a:schemeClr val="tx1"/>
            </a:solidFill>
          </p:grpSpPr>
          <p:cxnSp>
            <p:nvCxnSpPr>
              <p:cNvPr id="57" name="Straight Connector 7">
                <a:extLst>
                  <a:ext uri="{FF2B5EF4-FFF2-40B4-BE49-F238E27FC236}">
                    <a16:creationId xmlns:a16="http://schemas.microsoft.com/office/drawing/2014/main" id="{B6BA8D8D-9DA4-4C12-BC89-065534381103}"/>
                  </a:ext>
                </a:extLst>
              </p:cNvPr>
              <p:cNvCxnSpPr/>
              <p:nvPr/>
            </p:nvCxnSpPr>
            <p:spPr>
              <a:xfrm flipH="1">
                <a:off x="2413416" y="3183076"/>
                <a:ext cx="345318" cy="401641"/>
              </a:xfrm>
              <a:prstGeom prst="line">
                <a:avLst/>
              </a:prstGeom>
              <a:grpFill/>
              <a:ln w="19050">
                <a:solidFill>
                  <a:schemeClr val="tx2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35">
                <a:extLst>
                  <a:ext uri="{FF2B5EF4-FFF2-40B4-BE49-F238E27FC236}">
                    <a16:creationId xmlns:a16="http://schemas.microsoft.com/office/drawing/2014/main" id="{E9996A3B-0673-4B0C-80F2-A5FC3347F655}"/>
                  </a:ext>
                </a:extLst>
              </p:cNvPr>
              <p:cNvSpPr/>
              <p:nvPr/>
            </p:nvSpPr>
            <p:spPr>
              <a:xfrm>
                <a:off x="2371633" y="3524757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9" name="Oval 36">
                <a:extLst>
                  <a:ext uri="{FF2B5EF4-FFF2-40B4-BE49-F238E27FC236}">
                    <a16:creationId xmlns:a16="http://schemas.microsoft.com/office/drawing/2014/main" id="{7174AE57-C66B-4AF4-AB26-DED5A8312ECD}"/>
                  </a:ext>
                </a:extLst>
              </p:cNvPr>
              <p:cNvSpPr/>
              <p:nvPr/>
            </p:nvSpPr>
            <p:spPr>
              <a:xfrm>
                <a:off x="2688923" y="3182483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Group 38">
              <a:extLst>
                <a:ext uri="{FF2B5EF4-FFF2-40B4-BE49-F238E27FC236}">
                  <a16:creationId xmlns:a16="http://schemas.microsoft.com/office/drawing/2014/main" id="{13BDF697-DDBE-46B1-93F2-8BC9D6999DE3}"/>
                </a:ext>
              </a:extLst>
            </p:cNvPr>
            <p:cNvGrpSpPr/>
            <p:nvPr/>
          </p:nvGrpSpPr>
          <p:grpSpPr>
            <a:xfrm flipH="1">
              <a:off x="9461310" y="2464934"/>
              <a:ext cx="407231" cy="432215"/>
              <a:chOff x="2371633" y="3182483"/>
              <a:chExt cx="407231" cy="432215"/>
            </a:xfrm>
            <a:solidFill>
              <a:schemeClr val="tx1"/>
            </a:solidFill>
          </p:grpSpPr>
          <p:cxnSp>
            <p:nvCxnSpPr>
              <p:cNvPr id="54" name="Straight Connector 39">
                <a:extLst>
                  <a:ext uri="{FF2B5EF4-FFF2-40B4-BE49-F238E27FC236}">
                    <a16:creationId xmlns:a16="http://schemas.microsoft.com/office/drawing/2014/main" id="{E96151FE-EC14-4368-AF49-BBF08F419F2D}"/>
                  </a:ext>
                </a:extLst>
              </p:cNvPr>
              <p:cNvCxnSpPr/>
              <p:nvPr/>
            </p:nvCxnSpPr>
            <p:spPr>
              <a:xfrm flipH="1">
                <a:off x="2413416" y="3183076"/>
                <a:ext cx="345318" cy="401641"/>
              </a:xfrm>
              <a:prstGeom prst="line">
                <a:avLst/>
              </a:prstGeom>
              <a:grpFill/>
              <a:ln w="19050">
                <a:solidFill>
                  <a:schemeClr val="tx2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40">
                <a:extLst>
                  <a:ext uri="{FF2B5EF4-FFF2-40B4-BE49-F238E27FC236}">
                    <a16:creationId xmlns:a16="http://schemas.microsoft.com/office/drawing/2014/main" id="{D265A52C-CB1B-4C47-B1B6-3CB5D02FA9CD}"/>
                  </a:ext>
                </a:extLst>
              </p:cNvPr>
              <p:cNvSpPr/>
              <p:nvPr/>
            </p:nvSpPr>
            <p:spPr>
              <a:xfrm>
                <a:off x="2371633" y="3524757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6" name="Oval 41">
                <a:extLst>
                  <a:ext uri="{FF2B5EF4-FFF2-40B4-BE49-F238E27FC236}">
                    <a16:creationId xmlns:a16="http://schemas.microsoft.com/office/drawing/2014/main" id="{CB1EE3B0-6A52-4815-8EF5-8FC6C20A498B}"/>
                  </a:ext>
                </a:extLst>
              </p:cNvPr>
              <p:cNvSpPr/>
              <p:nvPr/>
            </p:nvSpPr>
            <p:spPr>
              <a:xfrm>
                <a:off x="2688923" y="3182483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Group 44">
              <a:extLst>
                <a:ext uri="{FF2B5EF4-FFF2-40B4-BE49-F238E27FC236}">
                  <a16:creationId xmlns:a16="http://schemas.microsoft.com/office/drawing/2014/main" id="{BA2C09C1-0965-4899-9D7A-D9BF4FD26F63}"/>
                </a:ext>
              </a:extLst>
            </p:cNvPr>
            <p:cNvGrpSpPr/>
            <p:nvPr/>
          </p:nvGrpSpPr>
          <p:grpSpPr>
            <a:xfrm>
              <a:off x="3522881" y="4866989"/>
              <a:ext cx="641856" cy="363365"/>
              <a:chOff x="3531420" y="5494597"/>
              <a:chExt cx="641856" cy="363365"/>
            </a:xfrm>
            <a:solidFill>
              <a:schemeClr val="tx1"/>
            </a:solidFill>
          </p:grpSpPr>
          <p:cxnSp>
            <p:nvCxnSpPr>
              <p:cNvPr id="51" name="Straight Connector 34">
                <a:extLst>
                  <a:ext uri="{FF2B5EF4-FFF2-40B4-BE49-F238E27FC236}">
                    <a16:creationId xmlns:a16="http://schemas.microsoft.com/office/drawing/2014/main" id="{87BCCC53-E6E3-45AC-90B4-339526EBA8A3}"/>
                  </a:ext>
                </a:extLst>
              </p:cNvPr>
              <p:cNvCxnSpPr/>
              <p:nvPr/>
            </p:nvCxnSpPr>
            <p:spPr>
              <a:xfrm>
                <a:off x="3544111" y="5524578"/>
                <a:ext cx="567274" cy="276999"/>
              </a:xfrm>
              <a:prstGeom prst="line">
                <a:avLst/>
              </a:prstGeom>
              <a:grpFill/>
              <a:ln w="19050">
                <a:solidFill>
                  <a:schemeClr val="tx2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42">
                <a:extLst>
                  <a:ext uri="{FF2B5EF4-FFF2-40B4-BE49-F238E27FC236}">
                    <a16:creationId xmlns:a16="http://schemas.microsoft.com/office/drawing/2014/main" id="{997A21AC-B046-4E66-985A-B709A1107656}"/>
                  </a:ext>
                </a:extLst>
              </p:cNvPr>
              <p:cNvSpPr/>
              <p:nvPr/>
            </p:nvSpPr>
            <p:spPr>
              <a:xfrm>
                <a:off x="3531420" y="5494597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3" name="Oval 43">
                <a:extLst>
                  <a:ext uri="{FF2B5EF4-FFF2-40B4-BE49-F238E27FC236}">
                    <a16:creationId xmlns:a16="http://schemas.microsoft.com/office/drawing/2014/main" id="{45349FF1-FAC0-48B7-8AB4-0F2C73B2DCA0}"/>
                  </a:ext>
                </a:extLst>
              </p:cNvPr>
              <p:cNvSpPr/>
              <p:nvPr/>
            </p:nvSpPr>
            <p:spPr>
              <a:xfrm>
                <a:off x="4083335" y="5768021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Group 45">
              <a:extLst>
                <a:ext uri="{FF2B5EF4-FFF2-40B4-BE49-F238E27FC236}">
                  <a16:creationId xmlns:a16="http://schemas.microsoft.com/office/drawing/2014/main" id="{178CE937-F745-4813-A84A-6A8C77FCF93E}"/>
                </a:ext>
              </a:extLst>
            </p:cNvPr>
            <p:cNvGrpSpPr/>
            <p:nvPr/>
          </p:nvGrpSpPr>
          <p:grpSpPr>
            <a:xfrm flipH="1">
              <a:off x="7965487" y="4853786"/>
              <a:ext cx="641856" cy="363365"/>
              <a:chOff x="3531420" y="5494597"/>
              <a:chExt cx="641856" cy="363365"/>
            </a:xfrm>
            <a:solidFill>
              <a:schemeClr val="tx1"/>
            </a:solidFill>
          </p:grpSpPr>
          <p:cxnSp>
            <p:nvCxnSpPr>
              <p:cNvPr id="48" name="Straight Connector 46">
                <a:extLst>
                  <a:ext uri="{FF2B5EF4-FFF2-40B4-BE49-F238E27FC236}">
                    <a16:creationId xmlns:a16="http://schemas.microsoft.com/office/drawing/2014/main" id="{15993D45-8288-4F09-BDE8-1E93A3398EFF}"/>
                  </a:ext>
                </a:extLst>
              </p:cNvPr>
              <p:cNvCxnSpPr/>
              <p:nvPr/>
            </p:nvCxnSpPr>
            <p:spPr>
              <a:xfrm>
                <a:off x="3544111" y="5524578"/>
                <a:ext cx="567274" cy="276999"/>
              </a:xfrm>
              <a:prstGeom prst="line">
                <a:avLst/>
              </a:prstGeom>
              <a:grpFill/>
              <a:ln w="19050">
                <a:solidFill>
                  <a:schemeClr val="tx2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7">
                <a:extLst>
                  <a:ext uri="{FF2B5EF4-FFF2-40B4-BE49-F238E27FC236}">
                    <a16:creationId xmlns:a16="http://schemas.microsoft.com/office/drawing/2014/main" id="{3CD7150D-CEBC-4730-8E0C-22B4986C6363}"/>
                  </a:ext>
                </a:extLst>
              </p:cNvPr>
              <p:cNvSpPr/>
              <p:nvPr/>
            </p:nvSpPr>
            <p:spPr>
              <a:xfrm>
                <a:off x="3531420" y="5494597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0" name="Oval 48">
                <a:extLst>
                  <a:ext uri="{FF2B5EF4-FFF2-40B4-BE49-F238E27FC236}">
                    <a16:creationId xmlns:a16="http://schemas.microsoft.com/office/drawing/2014/main" id="{43F9804A-71D9-4A8F-96AF-9172D629AD24}"/>
                  </a:ext>
                </a:extLst>
              </p:cNvPr>
              <p:cNvSpPr/>
              <p:nvPr/>
            </p:nvSpPr>
            <p:spPr>
              <a:xfrm>
                <a:off x="4083335" y="5768021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Group 55">
              <a:extLst>
                <a:ext uri="{FF2B5EF4-FFF2-40B4-BE49-F238E27FC236}">
                  <a16:creationId xmlns:a16="http://schemas.microsoft.com/office/drawing/2014/main" id="{9420E93B-06DB-45DF-BADA-8463027FB397}"/>
                </a:ext>
              </a:extLst>
            </p:cNvPr>
            <p:cNvGrpSpPr/>
            <p:nvPr/>
          </p:nvGrpSpPr>
          <p:grpSpPr>
            <a:xfrm>
              <a:off x="4287358" y="2316602"/>
              <a:ext cx="197232" cy="435801"/>
              <a:chOff x="4295897" y="2944210"/>
              <a:chExt cx="197232" cy="435801"/>
            </a:xfrm>
            <a:solidFill>
              <a:schemeClr val="tx1"/>
            </a:solidFill>
          </p:grpSpPr>
          <p:cxnSp>
            <p:nvCxnSpPr>
              <p:cNvPr id="45" name="Straight Connector 26">
                <a:extLst>
                  <a:ext uri="{FF2B5EF4-FFF2-40B4-BE49-F238E27FC236}">
                    <a16:creationId xmlns:a16="http://schemas.microsoft.com/office/drawing/2014/main" id="{E84FF934-9D00-44C2-BB49-B4D5F1186050}"/>
                  </a:ext>
                </a:extLst>
              </p:cNvPr>
              <p:cNvCxnSpPr/>
              <p:nvPr/>
            </p:nvCxnSpPr>
            <p:spPr>
              <a:xfrm flipH="1">
                <a:off x="4342750" y="2951092"/>
                <a:ext cx="109329" cy="416893"/>
              </a:xfrm>
              <a:prstGeom prst="line">
                <a:avLst/>
              </a:prstGeom>
              <a:grpFill/>
              <a:ln w="19050">
                <a:solidFill>
                  <a:schemeClr val="tx2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53">
                <a:extLst>
                  <a:ext uri="{FF2B5EF4-FFF2-40B4-BE49-F238E27FC236}">
                    <a16:creationId xmlns:a16="http://schemas.microsoft.com/office/drawing/2014/main" id="{5F38C824-DEA2-4309-9302-E558B226EE36}"/>
                  </a:ext>
                </a:extLst>
              </p:cNvPr>
              <p:cNvSpPr/>
              <p:nvPr/>
            </p:nvSpPr>
            <p:spPr>
              <a:xfrm>
                <a:off x="4295897" y="3290070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" name="Oval 54">
                <a:extLst>
                  <a:ext uri="{FF2B5EF4-FFF2-40B4-BE49-F238E27FC236}">
                    <a16:creationId xmlns:a16="http://schemas.microsoft.com/office/drawing/2014/main" id="{2403A81A-2F68-4361-B9E6-A94AFECC1944}"/>
                  </a:ext>
                </a:extLst>
              </p:cNvPr>
              <p:cNvSpPr/>
              <p:nvPr/>
            </p:nvSpPr>
            <p:spPr>
              <a:xfrm>
                <a:off x="4403188" y="2944210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Group 56">
              <a:extLst>
                <a:ext uri="{FF2B5EF4-FFF2-40B4-BE49-F238E27FC236}">
                  <a16:creationId xmlns:a16="http://schemas.microsoft.com/office/drawing/2014/main" id="{15BE2AE8-F170-4E95-98B6-D62E1324E452}"/>
                </a:ext>
              </a:extLst>
            </p:cNvPr>
            <p:cNvGrpSpPr/>
            <p:nvPr/>
          </p:nvGrpSpPr>
          <p:grpSpPr>
            <a:xfrm flipH="1">
              <a:off x="7607602" y="2304576"/>
              <a:ext cx="197232" cy="435801"/>
              <a:chOff x="4295897" y="2944210"/>
              <a:chExt cx="197232" cy="435801"/>
            </a:xfrm>
            <a:solidFill>
              <a:schemeClr val="tx1"/>
            </a:solidFill>
          </p:grpSpPr>
          <p:cxnSp>
            <p:nvCxnSpPr>
              <p:cNvPr id="42" name="Straight Connector 57">
                <a:extLst>
                  <a:ext uri="{FF2B5EF4-FFF2-40B4-BE49-F238E27FC236}">
                    <a16:creationId xmlns:a16="http://schemas.microsoft.com/office/drawing/2014/main" id="{476AFF6E-9C29-43D4-8284-B4A03971702B}"/>
                  </a:ext>
                </a:extLst>
              </p:cNvPr>
              <p:cNvCxnSpPr/>
              <p:nvPr/>
            </p:nvCxnSpPr>
            <p:spPr>
              <a:xfrm flipH="1">
                <a:off x="4342750" y="2951092"/>
                <a:ext cx="109329" cy="416893"/>
              </a:xfrm>
              <a:prstGeom prst="line">
                <a:avLst/>
              </a:prstGeom>
              <a:grpFill/>
              <a:ln w="19050">
                <a:solidFill>
                  <a:schemeClr val="tx2">
                    <a:lumMod val="20000"/>
                    <a:lumOff val="8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58">
                <a:extLst>
                  <a:ext uri="{FF2B5EF4-FFF2-40B4-BE49-F238E27FC236}">
                    <a16:creationId xmlns:a16="http://schemas.microsoft.com/office/drawing/2014/main" id="{01A78713-B5E6-4825-B130-DD32C81836EC}"/>
                  </a:ext>
                </a:extLst>
              </p:cNvPr>
              <p:cNvSpPr/>
              <p:nvPr/>
            </p:nvSpPr>
            <p:spPr>
              <a:xfrm>
                <a:off x="4295897" y="3290070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Oval 59">
                <a:extLst>
                  <a:ext uri="{FF2B5EF4-FFF2-40B4-BE49-F238E27FC236}">
                    <a16:creationId xmlns:a16="http://schemas.microsoft.com/office/drawing/2014/main" id="{CBF78026-1A24-4BFC-842B-E2FB5150029B}"/>
                  </a:ext>
                </a:extLst>
              </p:cNvPr>
              <p:cNvSpPr/>
              <p:nvPr/>
            </p:nvSpPr>
            <p:spPr>
              <a:xfrm>
                <a:off x="4403188" y="2944210"/>
                <a:ext cx="89941" cy="899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5" name="Oval 11">
              <a:extLst>
                <a:ext uri="{FF2B5EF4-FFF2-40B4-BE49-F238E27FC236}">
                  <a16:creationId xmlns:a16="http://schemas.microsoft.com/office/drawing/2014/main" id="{3061097F-A5B8-4C0D-9B69-5C40D9661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212" y="1696492"/>
              <a:ext cx="758825" cy="757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Oval 14">
              <a:extLst>
                <a:ext uri="{FF2B5EF4-FFF2-40B4-BE49-F238E27FC236}">
                  <a16:creationId xmlns:a16="http://schemas.microsoft.com/office/drawing/2014/main" id="{DEA30AAB-144A-42E6-8866-2C5F5BFDE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212" y="4203155"/>
              <a:ext cx="758825" cy="7604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7" name="Oval 17">
              <a:extLst>
                <a:ext uri="{FF2B5EF4-FFF2-40B4-BE49-F238E27FC236}">
                  <a16:creationId xmlns:a16="http://schemas.microsoft.com/office/drawing/2014/main" id="{22E6E4BA-EA00-4813-8380-F57B9B85C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2112" y="2949030"/>
              <a:ext cx="758825" cy="7604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8" name="Oval 20">
              <a:extLst>
                <a:ext uri="{FF2B5EF4-FFF2-40B4-BE49-F238E27FC236}">
                  <a16:creationId xmlns:a16="http://schemas.microsoft.com/office/drawing/2014/main" id="{9D560EFD-01E1-4448-AF5B-4C52ADE07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6999" y="2949030"/>
              <a:ext cx="758825" cy="76041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1519BE56-EF31-414F-9549-A95B80C6D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2712" y="1696492"/>
              <a:ext cx="754063" cy="7572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0" name="Oval 26">
              <a:extLst>
                <a:ext uri="{FF2B5EF4-FFF2-40B4-BE49-F238E27FC236}">
                  <a16:creationId xmlns:a16="http://schemas.microsoft.com/office/drawing/2014/main" id="{63D6A537-B92E-4506-9546-B268E17B3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2712" y="4203155"/>
              <a:ext cx="754063" cy="7604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4220A218-9BF8-4C9C-A19A-0C7355BEC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6762" y="2818855"/>
              <a:ext cx="1022350" cy="10223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D31BD13F-ED03-4FE8-8E75-E93B3214EBDD}"/>
                </a:ext>
              </a:extLst>
            </p:cNvPr>
            <p:cNvSpPr/>
            <p:nvPr/>
          </p:nvSpPr>
          <p:spPr bwMode="auto">
            <a:xfrm>
              <a:off x="5368324" y="2441030"/>
              <a:ext cx="709613" cy="414338"/>
            </a:xfrm>
            <a:custGeom>
              <a:gdLst>
                <a:gd name="T0" fmla="*/ 23 w 189"/>
                <a:gd name="T1" fmla="*/ 104 h 110"/>
                <a:gd name="T2" fmla="*/ 177 w 189"/>
                <a:gd name="T3" fmla="*/ 24 h 110"/>
                <a:gd name="T4" fmla="*/ 189 w 189"/>
                <a:gd name="T5" fmla="*/ 12 h 110"/>
                <a:gd name="T6" fmla="*/ 189 w 189"/>
                <a:gd name="T7" fmla="*/ 12 h 110"/>
                <a:gd name="T8" fmla="*/ 176 w 189"/>
                <a:gd name="T9" fmla="*/ 0 h 110"/>
                <a:gd name="T10" fmla="*/ 4 w 189"/>
                <a:gd name="T11" fmla="*/ 89 h 110"/>
                <a:gd name="T12" fmla="*/ 7 w 189"/>
                <a:gd name="T13" fmla="*/ 106 h 110"/>
                <a:gd name="T14" fmla="*/ 7 w 189"/>
                <a:gd name="T15" fmla="*/ 107 h 110"/>
                <a:gd name="T16" fmla="*/ 23 w 189"/>
                <a:gd name="T17" fmla="*/ 104 h 11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110">
                  <a:moveTo>
                    <a:pt x="23" y="104"/>
                  </a:moveTo>
                  <a:cubicBezTo>
                    <a:pt x="60" y="58"/>
                    <a:pt x="115" y="28"/>
                    <a:pt x="177" y="24"/>
                  </a:cubicBezTo>
                  <a:cubicBezTo>
                    <a:pt x="184" y="24"/>
                    <a:pt x="189" y="19"/>
                    <a:pt x="189" y="12"/>
                  </a:cubicBezTo>
                  <a:cubicBezTo>
                    <a:pt x="189" y="12"/>
                    <a:pt x="189" y="12"/>
                    <a:pt x="189" y="12"/>
                  </a:cubicBezTo>
                  <a:cubicBezTo>
                    <a:pt x="189" y="5"/>
                    <a:pt x="183" y="0"/>
                    <a:pt x="176" y="0"/>
                  </a:cubicBezTo>
                  <a:cubicBezTo>
                    <a:pt x="106" y="4"/>
                    <a:pt x="45" y="38"/>
                    <a:pt x="4" y="89"/>
                  </a:cubicBezTo>
                  <a:cubicBezTo>
                    <a:pt x="0" y="95"/>
                    <a:pt x="1" y="103"/>
                    <a:pt x="7" y="106"/>
                  </a:cubicBezTo>
                  <a:cubicBezTo>
                    <a:pt x="7" y="107"/>
                    <a:pt x="7" y="107"/>
                    <a:pt x="7" y="107"/>
                  </a:cubicBezTo>
                  <a:cubicBezTo>
                    <a:pt x="13" y="110"/>
                    <a:pt x="19" y="109"/>
                    <a:pt x="23" y="10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4828280-B3B1-4E46-A111-56A38D0499F5}"/>
                </a:ext>
              </a:extLst>
            </p:cNvPr>
            <p:cNvSpPr/>
            <p:nvPr/>
          </p:nvSpPr>
          <p:spPr bwMode="auto">
            <a:xfrm>
              <a:off x="6141437" y="2445792"/>
              <a:ext cx="822325" cy="1287463"/>
            </a:xfrm>
            <a:custGeom>
              <a:gdLst>
                <a:gd name="T0" fmla="*/ 195 w 219"/>
                <a:gd name="T1" fmla="*/ 235 h 342"/>
                <a:gd name="T2" fmla="*/ 175 w 219"/>
                <a:gd name="T3" fmla="*/ 323 h 342"/>
                <a:gd name="T4" fmla="*/ 179 w 219"/>
                <a:gd name="T5" fmla="*/ 337 h 342"/>
                <a:gd name="T6" fmla="*/ 179 w 219"/>
                <a:gd name="T7" fmla="*/ 337 h 342"/>
                <a:gd name="T8" fmla="*/ 197 w 219"/>
                <a:gd name="T9" fmla="*/ 333 h 342"/>
                <a:gd name="T10" fmla="*/ 219 w 219"/>
                <a:gd name="T11" fmla="*/ 235 h 342"/>
                <a:gd name="T12" fmla="*/ 13 w 219"/>
                <a:gd name="T13" fmla="*/ 1 h 342"/>
                <a:gd name="T14" fmla="*/ 0 w 219"/>
                <a:gd name="T15" fmla="*/ 13 h 342"/>
                <a:gd name="T16" fmla="*/ 0 w 219"/>
                <a:gd name="T17" fmla="*/ 13 h 342"/>
                <a:gd name="T18" fmla="*/ 10 w 219"/>
                <a:gd name="T19" fmla="*/ 25 h 342"/>
                <a:gd name="T20" fmla="*/ 195 w 219"/>
                <a:gd name="T21" fmla="*/ 235 h 34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342">
                  <a:moveTo>
                    <a:pt x="195" y="235"/>
                  </a:moveTo>
                  <a:cubicBezTo>
                    <a:pt x="195" y="266"/>
                    <a:pt x="188" y="296"/>
                    <a:pt x="175" y="323"/>
                  </a:cubicBezTo>
                  <a:cubicBezTo>
                    <a:pt x="173" y="328"/>
                    <a:pt x="175" y="334"/>
                    <a:pt x="179" y="337"/>
                  </a:cubicBezTo>
                  <a:cubicBezTo>
                    <a:pt x="179" y="337"/>
                    <a:pt x="179" y="337"/>
                    <a:pt x="179" y="337"/>
                  </a:cubicBezTo>
                  <a:cubicBezTo>
                    <a:pt x="185" y="342"/>
                    <a:pt x="194" y="340"/>
                    <a:pt x="197" y="333"/>
                  </a:cubicBezTo>
                  <a:cubicBezTo>
                    <a:pt x="211" y="303"/>
                    <a:pt x="219" y="270"/>
                    <a:pt x="219" y="235"/>
                  </a:cubicBezTo>
                  <a:cubicBezTo>
                    <a:pt x="219" y="115"/>
                    <a:pt x="129" y="16"/>
                    <a:pt x="13" y="1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9"/>
                    <a:pt x="4" y="24"/>
                    <a:pt x="10" y="25"/>
                  </a:cubicBezTo>
                  <a:cubicBezTo>
                    <a:pt x="114" y="38"/>
                    <a:pt x="195" y="127"/>
                    <a:pt x="195" y="2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19D4578C-5ED0-4697-8F45-DCF640A6D932}"/>
                </a:ext>
              </a:extLst>
            </p:cNvPr>
            <p:cNvSpPr/>
            <p:nvPr/>
          </p:nvSpPr>
          <p:spPr bwMode="auto">
            <a:xfrm>
              <a:off x="5187349" y="2871242"/>
              <a:ext cx="1638300" cy="1354138"/>
            </a:xfrm>
            <a:custGeom>
              <a:gdLst>
                <a:gd name="T0" fmla="*/ 413 w 436"/>
                <a:gd name="T1" fmla="*/ 240 h 360"/>
                <a:gd name="T2" fmla="*/ 189 w 436"/>
                <a:gd name="T3" fmla="*/ 329 h 360"/>
                <a:gd name="T4" fmla="*/ 30 w 436"/>
                <a:gd name="T5" fmla="*/ 170 h 360"/>
                <a:gd name="T6" fmla="*/ 51 w 436"/>
                <a:gd name="T7" fmla="*/ 19 h 360"/>
                <a:gd name="T8" fmla="*/ 47 w 436"/>
                <a:gd name="T9" fmla="*/ 3 h 360"/>
                <a:gd name="T10" fmla="*/ 47 w 436"/>
                <a:gd name="T11" fmla="*/ 3 h 360"/>
                <a:gd name="T12" fmla="*/ 30 w 436"/>
                <a:gd name="T13" fmla="*/ 7 h 360"/>
                <a:gd name="T14" fmla="*/ 1 w 436"/>
                <a:gd name="T15" fmla="*/ 128 h 360"/>
                <a:gd name="T16" fmla="*/ 229 w 436"/>
                <a:gd name="T17" fmla="*/ 358 h 360"/>
                <a:gd name="T18" fmla="*/ 432 w 436"/>
                <a:gd name="T19" fmla="*/ 254 h 360"/>
                <a:gd name="T20" fmla="*/ 430 w 436"/>
                <a:gd name="T21" fmla="*/ 238 h 360"/>
                <a:gd name="T22" fmla="*/ 430 w 436"/>
                <a:gd name="T23" fmla="*/ 238 h 360"/>
                <a:gd name="T24" fmla="*/ 413 w 436"/>
                <a:gd name="T25" fmla="*/ 240 h 36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6" h="360">
                  <a:moveTo>
                    <a:pt x="413" y="240"/>
                  </a:moveTo>
                  <a:cubicBezTo>
                    <a:pt x="366" y="309"/>
                    <a:pt x="282" y="349"/>
                    <a:pt x="189" y="329"/>
                  </a:cubicBezTo>
                  <a:cubicBezTo>
                    <a:pt x="110" y="312"/>
                    <a:pt x="47" y="249"/>
                    <a:pt x="30" y="170"/>
                  </a:cubicBezTo>
                  <a:cubicBezTo>
                    <a:pt x="18" y="115"/>
                    <a:pt x="27" y="62"/>
                    <a:pt x="51" y="19"/>
                  </a:cubicBezTo>
                  <a:cubicBezTo>
                    <a:pt x="54" y="14"/>
                    <a:pt x="53" y="6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1" y="0"/>
                    <a:pt x="34" y="1"/>
                    <a:pt x="30" y="7"/>
                  </a:cubicBezTo>
                  <a:cubicBezTo>
                    <a:pt x="10" y="43"/>
                    <a:pt x="0" y="84"/>
                    <a:pt x="1" y="128"/>
                  </a:cubicBezTo>
                  <a:cubicBezTo>
                    <a:pt x="4" y="253"/>
                    <a:pt x="105" y="354"/>
                    <a:pt x="229" y="358"/>
                  </a:cubicBezTo>
                  <a:cubicBezTo>
                    <a:pt x="314" y="360"/>
                    <a:pt x="389" y="318"/>
                    <a:pt x="432" y="254"/>
                  </a:cubicBezTo>
                  <a:cubicBezTo>
                    <a:pt x="436" y="249"/>
                    <a:pt x="435" y="242"/>
                    <a:pt x="430" y="238"/>
                  </a:cubicBezTo>
                  <a:cubicBezTo>
                    <a:pt x="430" y="238"/>
                    <a:pt x="430" y="238"/>
                    <a:pt x="430" y="238"/>
                  </a:cubicBezTo>
                  <a:cubicBezTo>
                    <a:pt x="425" y="233"/>
                    <a:pt x="417" y="234"/>
                    <a:pt x="413" y="24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" name="Oval 12">
              <a:extLst>
                <a:ext uri="{FF2B5EF4-FFF2-40B4-BE49-F238E27FC236}">
                  <a16:creationId xmlns:a16="http://schemas.microsoft.com/office/drawing/2014/main" id="{783B6CF1-258A-4B44-B7F3-746A19AE3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527" y="1877078"/>
              <a:ext cx="256196" cy="396450"/>
            </a:xfrm>
            <a:custGeom>
              <a:gdLst>
                <a:gd name="connsiteX0" fmla="*/ 182768 w 217488"/>
                <a:gd name="connsiteY0" fmla="*/ 277515 h 336550"/>
                <a:gd name="connsiteX1" fmla="*/ 156139 w 217488"/>
                <a:gd name="connsiteY1" fmla="*/ 283964 h 336550"/>
                <a:gd name="connsiteX2" fmla="*/ 152145 w 217488"/>
                <a:gd name="connsiteY2" fmla="*/ 292993 h 336550"/>
                <a:gd name="connsiteX3" fmla="*/ 158802 w 217488"/>
                <a:gd name="connsiteY3" fmla="*/ 296863 h 336550"/>
                <a:gd name="connsiteX4" fmla="*/ 160133 w 217488"/>
                <a:gd name="connsiteY4" fmla="*/ 296863 h 336550"/>
                <a:gd name="connsiteX5" fmla="*/ 186762 w 217488"/>
                <a:gd name="connsiteY5" fmla="*/ 290414 h 336550"/>
                <a:gd name="connsiteX6" fmla="*/ 190757 w 217488"/>
                <a:gd name="connsiteY6" fmla="*/ 282674 h 336550"/>
                <a:gd name="connsiteX7" fmla="*/ 182768 w 217488"/>
                <a:gd name="connsiteY7" fmla="*/ 277515 h 336550"/>
                <a:gd name="connsiteX8" fmla="*/ 34720 w 217488"/>
                <a:gd name="connsiteY8" fmla="*/ 277515 h 336550"/>
                <a:gd name="connsiteX9" fmla="*/ 26732 w 217488"/>
                <a:gd name="connsiteY9" fmla="*/ 282674 h 336550"/>
                <a:gd name="connsiteX10" fmla="*/ 30726 w 217488"/>
                <a:gd name="connsiteY10" fmla="*/ 290414 h 336550"/>
                <a:gd name="connsiteX11" fmla="*/ 57355 w 217488"/>
                <a:gd name="connsiteY11" fmla="*/ 296863 h 336550"/>
                <a:gd name="connsiteX12" fmla="*/ 58686 w 217488"/>
                <a:gd name="connsiteY12" fmla="*/ 296863 h 336550"/>
                <a:gd name="connsiteX13" fmla="*/ 65344 w 217488"/>
                <a:gd name="connsiteY13" fmla="*/ 292993 h 336550"/>
                <a:gd name="connsiteX14" fmla="*/ 61349 w 217488"/>
                <a:gd name="connsiteY14" fmla="*/ 283964 h 336550"/>
                <a:gd name="connsiteX15" fmla="*/ 34720 w 217488"/>
                <a:gd name="connsiteY15" fmla="*/ 277515 h 336550"/>
                <a:gd name="connsiteX16" fmla="*/ 108745 w 217488"/>
                <a:gd name="connsiteY16" fmla="*/ 271463 h 336550"/>
                <a:gd name="connsiteX17" fmla="*/ 87313 w 217488"/>
                <a:gd name="connsiteY17" fmla="*/ 292101 h 336550"/>
                <a:gd name="connsiteX18" fmla="*/ 108745 w 217488"/>
                <a:gd name="connsiteY18" fmla="*/ 312739 h 336550"/>
                <a:gd name="connsiteX19" fmla="*/ 130177 w 217488"/>
                <a:gd name="connsiteY19" fmla="*/ 292101 h 336550"/>
                <a:gd name="connsiteX20" fmla="*/ 108745 w 217488"/>
                <a:gd name="connsiteY20" fmla="*/ 271463 h 336550"/>
                <a:gd name="connsiteX21" fmla="*/ 27469 w 217488"/>
                <a:gd name="connsiteY21" fmla="*/ 38100 h 336550"/>
                <a:gd name="connsiteX22" fmla="*/ 22225 w 217488"/>
                <a:gd name="connsiteY22" fmla="*/ 42049 h 336550"/>
                <a:gd name="connsiteX23" fmla="*/ 22225 w 217488"/>
                <a:gd name="connsiteY23" fmla="*/ 240798 h 336550"/>
                <a:gd name="connsiteX24" fmla="*/ 27469 w 217488"/>
                <a:gd name="connsiteY24" fmla="*/ 246063 h 336550"/>
                <a:gd name="connsiteX25" fmla="*/ 190019 w 217488"/>
                <a:gd name="connsiteY25" fmla="*/ 246063 h 336550"/>
                <a:gd name="connsiteX26" fmla="*/ 195263 w 217488"/>
                <a:gd name="connsiteY26" fmla="*/ 240798 h 336550"/>
                <a:gd name="connsiteX27" fmla="*/ 195263 w 217488"/>
                <a:gd name="connsiteY27" fmla="*/ 42049 h 336550"/>
                <a:gd name="connsiteX28" fmla="*/ 190019 w 217488"/>
                <a:gd name="connsiteY28" fmla="*/ 38100 h 336550"/>
                <a:gd name="connsiteX29" fmla="*/ 27469 w 217488"/>
                <a:gd name="connsiteY29" fmla="*/ 38100 h 336550"/>
                <a:gd name="connsiteX30" fmla="*/ 92869 w 217488"/>
                <a:gd name="connsiteY30" fmla="*/ 15875 h 336550"/>
                <a:gd name="connsiteX31" fmla="*/ 88900 w 217488"/>
                <a:gd name="connsiteY31" fmla="*/ 19957 h 336550"/>
                <a:gd name="connsiteX32" fmla="*/ 92869 w 217488"/>
                <a:gd name="connsiteY32" fmla="*/ 25400 h 336550"/>
                <a:gd name="connsiteX33" fmla="*/ 124619 w 217488"/>
                <a:gd name="connsiteY33" fmla="*/ 25400 h 336550"/>
                <a:gd name="connsiteX34" fmla="*/ 128588 w 217488"/>
                <a:gd name="connsiteY34" fmla="*/ 19957 h 336550"/>
                <a:gd name="connsiteX35" fmla="*/ 124619 w 217488"/>
                <a:gd name="connsiteY35" fmla="*/ 15875 h 336550"/>
                <a:gd name="connsiteX36" fmla="*/ 92869 w 217488"/>
                <a:gd name="connsiteY36" fmla="*/ 15875 h 336550"/>
                <a:gd name="connsiteX37" fmla="*/ 19652 w 217488"/>
                <a:gd name="connsiteY37" fmla="*/ 0 h 336550"/>
                <a:gd name="connsiteX38" fmla="*/ 197836 w 217488"/>
                <a:gd name="connsiteY38" fmla="*/ 0 h 336550"/>
                <a:gd name="connsiteX39" fmla="*/ 217488 w 217488"/>
                <a:gd name="connsiteY39" fmla="*/ 18405 h 336550"/>
                <a:gd name="connsiteX40" fmla="*/ 217488 w 217488"/>
                <a:gd name="connsiteY40" fmla="*/ 318145 h 336550"/>
                <a:gd name="connsiteX41" fmla="*/ 197836 w 217488"/>
                <a:gd name="connsiteY41" fmla="*/ 336550 h 336550"/>
                <a:gd name="connsiteX42" fmla="*/ 19652 w 217488"/>
                <a:gd name="connsiteY42" fmla="*/ 336550 h 336550"/>
                <a:gd name="connsiteX43" fmla="*/ 0 w 217488"/>
                <a:gd name="connsiteY43" fmla="*/ 318145 h 336550"/>
                <a:gd name="connsiteX44" fmla="*/ 0 w 217488"/>
                <a:gd name="connsiteY44" fmla="*/ 18405 h 336550"/>
                <a:gd name="connsiteX45" fmla="*/ 19652 w 217488"/>
                <a:gd name="connsiteY45" fmla="*/ 0 h 3365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17487" h="336550">
                  <a:moveTo>
                    <a:pt x="182768" y="277515"/>
                  </a:moveTo>
                  <a:cubicBezTo>
                    <a:pt x="182768" y="277515"/>
                    <a:pt x="182768" y="277515"/>
                    <a:pt x="156139" y="283964"/>
                  </a:cubicBezTo>
                  <a:cubicBezTo>
                    <a:pt x="153476" y="285254"/>
                    <a:pt x="150813" y="289124"/>
                    <a:pt x="152145" y="292993"/>
                  </a:cubicBezTo>
                  <a:cubicBezTo>
                    <a:pt x="152145" y="295573"/>
                    <a:pt x="156139" y="296863"/>
                    <a:pt x="158802" y="296863"/>
                  </a:cubicBezTo>
                  <a:cubicBezTo>
                    <a:pt x="158802" y="296863"/>
                    <a:pt x="160133" y="296863"/>
                    <a:pt x="160133" y="296863"/>
                  </a:cubicBezTo>
                  <a:cubicBezTo>
                    <a:pt x="160133" y="296863"/>
                    <a:pt x="160133" y="296863"/>
                    <a:pt x="186762" y="290414"/>
                  </a:cubicBezTo>
                  <a:cubicBezTo>
                    <a:pt x="189425" y="289124"/>
                    <a:pt x="192088" y="285254"/>
                    <a:pt x="190757" y="282674"/>
                  </a:cubicBezTo>
                  <a:cubicBezTo>
                    <a:pt x="190757" y="278805"/>
                    <a:pt x="186762" y="276225"/>
                    <a:pt x="182768" y="277515"/>
                  </a:cubicBezTo>
                  <a:close/>
                  <a:moveTo>
                    <a:pt x="34720" y="277515"/>
                  </a:moveTo>
                  <a:cubicBezTo>
                    <a:pt x="30726" y="276225"/>
                    <a:pt x="26732" y="278805"/>
                    <a:pt x="26732" y="282674"/>
                  </a:cubicBezTo>
                  <a:cubicBezTo>
                    <a:pt x="25400" y="285254"/>
                    <a:pt x="28063" y="289124"/>
                    <a:pt x="30726" y="290414"/>
                  </a:cubicBezTo>
                  <a:cubicBezTo>
                    <a:pt x="30726" y="290414"/>
                    <a:pt x="30726" y="290414"/>
                    <a:pt x="57355" y="296863"/>
                  </a:cubicBezTo>
                  <a:cubicBezTo>
                    <a:pt x="57355" y="296863"/>
                    <a:pt x="58686" y="296863"/>
                    <a:pt x="58686" y="296863"/>
                  </a:cubicBezTo>
                  <a:cubicBezTo>
                    <a:pt x="61349" y="296863"/>
                    <a:pt x="65344" y="295573"/>
                    <a:pt x="65344" y="292993"/>
                  </a:cubicBezTo>
                  <a:cubicBezTo>
                    <a:pt x="66675" y="289124"/>
                    <a:pt x="64012" y="285254"/>
                    <a:pt x="61349" y="283964"/>
                  </a:cubicBezTo>
                  <a:cubicBezTo>
                    <a:pt x="61349" y="283964"/>
                    <a:pt x="61349" y="283964"/>
                    <a:pt x="34720" y="277515"/>
                  </a:cubicBezTo>
                  <a:close/>
                  <a:moveTo>
                    <a:pt x="108745" y="271463"/>
                  </a:moveTo>
                  <a:cubicBezTo>
                    <a:pt x="96908" y="271463"/>
                    <a:pt x="87313" y="280703"/>
                    <a:pt x="87313" y="292101"/>
                  </a:cubicBezTo>
                  <a:cubicBezTo>
                    <a:pt x="87313" y="303499"/>
                    <a:pt x="96908" y="312739"/>
                    <a:pt x="108745" y="312739"/>
                  </a:cubicBezTo>
                  <a:cubicBezTo>
                    <a:pt x="120582" y="312739"/>
                    <a:pt x="130177" y="303499"/>
                    <a:pt x="130177" y="292101"/>
                  </a:cubicBezTo>
                  <a:cubicBezTo>
                    <a:pt x="130177" y="280703"/>
                    <a:pt x="120582" y="271463"/>
                    <a:pt x="108745" y="271463"/>
                  </a:cubicBezTo>
                  <a:close/>
                  <a:moveTo>
                    <a:pt x="27469" y="38100"/>
                  </a:moveTo>
                  <a:cubicBezTo>
                    <a:pt x="24847" y="38100"/>
                    <a:pt x="22225" y="39416"/>
                    <a:pt x="22225" y="42049"/>
                  </a:cubicBezTo>
                  <a:cubicBezTo>
                    <a:pt x="22225" y="42049"/>
                    <a:pt x="22225" y="42049"/>
                    <a:pt x="22225" y="240798"/>
                  </a:cubicBezTo>
                  <a:cubicBezTo>
                    <a:pt x="22225" y="243431"/>
                    <a:pt x="24847" y="246063"/>
                    <a:pt x="27469" y="246063"/>
                  </a:cubicBezTo>
                  <a:cubicBezTo>
                    <a:pt x="27469" y="246063"/>
                    <a:pt x="27469" y="246063"/>
                    <a:pt x="190019" y="246063"/>
                  </a:cubicBezTo>
                  <a:cubicBezTo>
                    <a:pt x="192641" y="246063"/>
                    <a:pt x="195263" y="243431"/>
                    <a:pt x="195263" y="240798"/>
                  </a:cubicBezTo>
                  <a:lnTo>
                    <a:pt x="195263" y="42049"/>
                  </a:lnTo>
                  <a:cubicBezTo>
                    <a:pt x="195263" y="39416"/>
                    <a:pt x="192641" y="38100"/>
                    <a:pt x="190019" y="38100"/>
                  </a:cubicBezTo>
                  <a:cubicBezTo>
                    <a:pt x="190019" y="38100"/>
                    <a:pt x="190019" y="38100"/>
                    <a:pt x="27469" y="38100"/>
                  </a:cubicBezTo>
                  <a:close/>
                  <a:moveTo>
                    <a:pt x="92869" y="15875"/>
                  </a:moveTo>
                  <a:cubicBezTo>
                    <a:pt x="90223" y="15875"/>
                    <a:pt x="88900" y="17236"/>
                    <a:pt x="88900" y="19957"/>
                  </a:cubicBezTo>
                  <a:cubicBezTo>
                    <a:pt x="88900" y="22679"/>
                    <a:pt x="90223" y="25400"/>
                    <a:pt x="92869" y="25400"/>
                  </a:cubicBezTo>
                  <a:cubicBezTo>
                    <a:pt x="92869" y="25400"/>
                    <a:pt x="92869" y="25400"/>
                    <a:pt x="124619" y="25400"/>
                  </a:cubicBezTo>
                  <a:cubicBezTo>
                    <a:pt x="127265" y="25400"/>
                    <a:pt x="128588" y="22679"/>
                    <a:pt x="128588" y="19957"/>
                  </a:cubicBezTo>
                  <a:cubicBezTo>
                    <a:pt x="128588" y="17236"/>
                    <a:pt x="127265" y="15875"/>
                    <a:pt x="124619" y="15875"/>
                  </a:cubicBezTo>
                  <a:cubicBezTo>
                    <a:pt x="124619" y="15875"/>
                    <a:pt x="124619" y="15875"/>
                    <a:pt x="92869" y="15875"/>
                  </a:cubicBezTo>
                  <a:close/>
                  <a:moveTo>
                    <a:pt x="19652" y="0"/>
                  </a:moveTo>
                  <a:cubicBezTo>
                    <a:pt x="19652" y="0"/>
                    <a:pt x="19652" y="0"/>
                    <a:pt x="197836" y="0"/>
                  </a:cubicBezTo>
                  <a:cubicBezTo>
                    <a:pt x="208317" y="0"/>
                    <a:pt x="217488" y="7888"/>
                    <a:pt x="217488" y="18405"/>
                  </a:cubicBezTo>
                  <a:cubicBezTo>
                    <a:pt x="217488" y="18405"/>
                    <a:pt x="217488" y="18405"/>
                    <a:pt x="217488" y="318145"/>
                  </a:cubicBezTo>
                  <a:cubicBezTo>
                    <a:pt x="217488" y="328662"/>
                    <a:pt x="208317" y="336550"/>
                    <a:pt x="197836" y="336550"/>
                  </a:cubicBezTo>
                  <a:cubicBezTo>
                    <a:pt x="197836" y="336550"/>
                    <a:pt x="197836" y="336550"/>
                    <a:pt x="19652" y="336550"/>
                  </a:cubicBezTo>
                  <a:cubicBezTo>
                    <a:pt x="9171" y="336550"/>
                    <a:pt x="0" y="328662"/>
                    <a:pt x="0" y="318145"/>
                  </a:cubicBezTo>
                  <a:cubicBezTo>
                    <a:pt x="0" y="318145"/>
                    <a:pt x="0" y="318145"/>
                    <a:pt x="0" y="18405"/>
                  </a:cubicBezTo>
                  <a:cubicBezTo>
                    <a:pt x="0" y="7888"/>
                    <a:pt x="9171" y="0"/>
                    <a:pt x="196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Oval 15">
              <a:extLst>
                <a:ext uri="{FF2B5EF4-FFF2-40B4-BE49-F238E27FC236}">
                  <a16:creationId xmlns:a16="http://schemas.microsoft.com/office/drawing/2014/main" id="{871F94BE-860C-4A15-B24B-DD65ECD34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2252" y="4386452"/>
              <a:ext cx="254745" cy="394204"/>
            </a:xfrm>
            <a:custGeom>
              <a:gdLst>
                <a:gd name="connsiteX0" fmla="*/ 182768 w 217488"/>
                <a:gd name="connsiteY0" fmla="*/ 277515 h 336550"/>
                <a:gd name="connsiteX1" fmla="*/ 156139 w 217488"/>
                <a:gd name="connsiteY1" fmla="*/ 283964 h 336550"/>
                <a:gd name="connsiteX2" fmla="*/ 152145 w 217488"/>
                <a:gd name="connsiteY2" fmla="*/ 292993 h 336550"/>
                <a:gd name="connsiteX3" fmla="*/ 158802 w 217488"/>
                <a:gd name="connsiteY3" fmla="*/ 296863 h 336550"/>
                <a:gd name="connsiteX4" fmla="*/ 160133 w 217488"/>
                <a:gd name="connsiteY4" fmla="*/ 296863 h 336550"/>
                <a:gd name="connsiteX5" fmla="*/ 186762 w 217488"/>
                <a:gd name="connsiteY5" fmla="*/ 290414 h 336550"/>
                <a:gd name="connsiteX6" fmla="*/ 190757 w 217488"/>
                <a:gd name="connsiteY6" fmla="*/ 282674 h 336550"/>
                <a:gd name="connsiteX7" fmla="*/ 182768 w 217488"/>
                <a:gd name="connsiteY7" fmla="*/ 277515 h 336550"/>
                <a:gd name="connsiteX8" fmla="*/ 34720 w 217488"/>
                <a:gd name="connsiteY8" fmla="*/ 277515 h 336550"/>
                <a:gd name="connsiteX9" fmla="*/ 26732 w 217488"/>
                <a:gd name="connsiteY9" fmla="*/ 282674 h 336550"/>
                <a:gd name="connsiteX10" fmla="*/ 30726 w 217488"/>
                <a:gd name="connsiteY10" fmla="*/ 290414 h 336550"/>
                <a:gd name="connsiteX11" fmla="*/ 57355 w 217488"/>
                <a:gd name="connsiteY11" fmla="*/ 296863 h 336550"/>
                <a:gd name="connsiteX12" fmla="*/ 58686 w 217488"/>
                <a:gd name="connsiteY12" fmla="*/ 296863 h 336550"/>
                <a:gd name="connsiteX13" fmla="*/ 65344 w 217488"/>
                <a:gd name="connsiteY13" fmla="*/ 292993 h 336550"/>
                <a:gd name="connsiteX14" fmla="*/ 61349 w 217488"/>
                <a:gd name="connsiteY14" fmla="*/ 283964 h 336550"/>
                <a:gd name="connsiteX15" fmla="*/ 34720 w 217488"/>
                <a:gd name="connsiteY15" fmla="*/ 277515 h 336550"/>
                <a:gd name="connsiteX16" fmla="*/ 108745 w 217488"/>
                <a:gd name="connsiteY16" fmla="*/ 271463 h 336550"/>
                <a:gd name="connsiteX17" fmla="*/ 87313 w 217488"/>
                <a:gd name="connsiteY17" fmla="*/ 292101 h 336550"/>
                <a:gd name="connsiteX18" fmla="*/ 108745 w 217488"/>
                <a:gd name="connsiteY18" fmla="*/ 312739 h 336550"/>
                <a:gd name="connsiteX19" fmla="*/ 130177 w 217488"/>
                <a:gd name="connsiteY19" fmla="*/ 292101 h 336550"/>
                <a:gd name="connsiteX20" fmla="*/ 108745 w 217488"/>
                <a:gd name="connsiteY20" fmla="*/ 271463 h 336550"/>
                <a:gd name="connsiteX21" fmla="*/ 27469 w 217488"/>
                <a:gd name="connsiteY21" fmla="*/ 38100 h 336550"/>
                <a:gd name="connsiteX22" fmla="*/ 22225 w 217488"/>
                <a:gd name="connsiteY22" fmla="*/ 42049 h 336550"/>
                <a:gd name="connsiteX23" fmla="*/ 22225 w 217488"/>
                <a:gd name="connsiteY23" fmla="*/ 240798 h 336550"/>
                <a:gd name="connsiteX24" fmla="*/ 27469 w 217488"/>
                <a:gd name="connsiteY24" fmla="*/ 246063 h 336550"/>
                <a:gd name="connsiteX25" fmla="*/ 190019 w 217488"/>
                <a:gd name="connsiteY25" fmla="*/ 246063 h 336550"/>
                <a:gd name="connsiteX26" fmla="*/ 195263 w 217488"/>
                <a:gd name="connsiteY26" fmla="*/ 240798 h 336550"/>
                <a:gd name="connsiteX27" fmla="*/ 195263 w 217488"/>
                <a:gd name="connsiteY27" fmla="*/ 42049 h 336550"/>
                <a:gd name="connsiteX28" fmla="*/ 190019 w 217488"/>
                <a:gd name="connsiteY28" fmla="*/ 38100 h 336550"/>
                <a:gd name="connsiteX29" fmla="*/ 27469 w 217488"/>
                <a:gd name="connsiteY29" fmla="*/ 38100 h 336550"/>
                <a:gd name="connsiteX30" fmla="*/ 92869 w 217488"/>
                <a:gd name="connsiteY30" fmla="*/ 15875 h 336550"/>
                <a:gd name="connsiteX31" fmla="*/ 88900 w 217488"/>
                <a:gd name="connsiteY31" fmla="*/ 19957 h 336550"/>
                <a:gd name="connsiteX32" fmla="*/ 92869 w 217488"/>
                <a:gd name="connsiteY32" fmla="*/ 25400 h 336550"/>
                <a:gd name="connsiteX33" fmla="*/ 124619 w 217488"/>
                <a:gd name="connsiteY33" fmla="*/ 25400 h 336550"/>
                <a:gd name="connsiteX34" fmla="*/ 128588 w 217488"/>
                <a:gd name="connsiteY34" fmla="*/ 19957 h 336550"/>
                <a:gd name="connsiteX35" fmla="*/ 124619 w 217488"/>
                <a:gd name="connsiteY35" fmla="*/ 15875 h 336550"/>
                <a:gd name="connsiteX36" fmla="*/ 92869 w 217488"/>
                <a:gd name="connsiteY36" fmla="*/ 15875 h 336550"/>
                <a:gd name="connsiteX37" fmla="*/ 19652 w 217488"/>
                <a:gd name="connsiteY37" fmla="*/ 0 h 336550"/>
                <a:gd name="connsiteX38" fmla="*/ 197836 w 217488"/>
                <a:gd name="connsiteY38" fmla="*/ 0 h 336550"/>
                <a:gd name="connsiteX39" fmla="*/ 217488 w 217488"/>
                <a:gd name="connsiteY39" fmla="*/ 18405 h 336550"/>
                <a:gd name="connsiteX40" fmla="*/ 217488 w 217488"/>
                <a:gd name="connsiteY40" fmla="*/ 318145 h 336550"/>
                <a:gd name="connsiteX41" fmla="*/ 197836 w 217488"/>
                <a:gd name="connsiteY41" fmla="*/ 336550 h 336550"/>
                <a:gd name="connsiteX42" fmla="*/ 19652 w 217488"/>
                <a:gd name="connsiteY42" fmla="*/ 336550 h 336550"/>
                <a:gd name="connsiteX43" fmla="*/ 0 w 217488"/>
                <a:gd name="connsiteY43" fmla="*/ 318145 h 336550"/>
                <a:gd name="connsiteX44" fmla="*/ 0 w 217488"/>
                <a:gd name="connsiteY44" fmla="*/ 18405 h 336550"/>
                <a:gd name="connsiteX45" fmla="*/ 19652 w 217488"/>
                <a:gd name="connsiteY45" fmla="*/ 0 h 3365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17487" h="336550">
                  <a:moveTo>
                    <a:pt x="182768" y="277515"/>
                  </a:moveTo>
                  <a:cubicBezTo>
                    <a:pt x="182768" y="277515"/>
                    <a:pt x="182768" y="277515"/>
                    <a:pt x="156139" y="283964"/>
                  </a:cubicBezTo>
                  <a:cubicBezTo>
                    <a:pt x="153476" y="285254"/>
                    <a:pt x="150813" y="289124"/>
                    <a:pt x="152145" y="292993"/>
                  </a:cubicBezTo>
                  <a:cubicBezTo>
                    <a:pt x="152145" y="295573"/>
                    <a:pt x="156139" y="296863"/>
                    <a:pt x="158802" y="296863"/>
                  </a:cubicBezTo>
                  <a:cubicBezTo>
                    <a:pt x="158802" y="296863"/>
                    <a:pt x="160133" y="296863"/>
                    <a:pt x="160133" y="296863"/>
                  </a:cubicBezTo>
                  <a:cubicBezTo>
                    <a:pt x="160133" y="296863"/>
                    <a:pt x="160133" y="296863"/>
                    <a:pt x="186762" y="290414"/>
                  </a:cubicBezTo>
                  <a:cubicBezTo>
                    <a:pt x="189425" y="289124"/>
                    <a:pt x="192088" y="285254"/>
                    <a:pt x="190757" y="282674"/>
                  </a:cubicBezTo>
                  <a:cubicBezTo>
                    <a:pt x="190757" y="278805"/>
                    <a:pt x="186762" y="276225"/>
                    <a:pt x="182768" y="277515"/>
                  </a:cubicBezTo>
                  <a:close/>
                  <a:moveTo>
                    <a:pt x="34720" y="277515"/>
                  </a:moveTo>
                  <a:cubicBezTo>
                    <a:pt x="30726" y="276225"/>
                    <a:pt x="26732" y="278805"/>
                    <a:pt x="26732" y="282674"/>
                  </a:cubicBezTo>
                  <a:cubicBezTo>
                    <a:pt x="25400" y="285254"/>
                    <a:pt x="28063" y="289124"/>
                    <a:pt x="30726" y="290414"/>
                  </a:cubicBezTo>
                  <a:cubicBezTo>
                    <a:pt x="30726" y="290414"/>
                    <a:pt x="30726" y="290414"/>
                    <a:pt x="57355" y="296863"/>
                  </a:cubicBezTo>
                  <a:cubicBezTo>
                    <a:pt x="57355" y="296863"/>
                    <a:pt x="58686" y="296863"/>
                    <a:pt x="58686" y="296863"/>
                  </a:cubicBezTo>
                  <a:cubicBezTo>
                    <a:pt x="61349" y="296863"/>
                    <a:pt x="65344" y="295573"/>
                    <a:pt x="65344" y="292993"/>
                  </a:cubicBezTo>
                  <a:cubicBezTo>
                    <a:pt x="66675" y="289124"/>
                    <a:pt x="64012" y="285254"/>
                    <a:pt x="61349" y="283964"/>
                  </a:cubicBezTo>
                  <a:cubicBezTo>
                    <a:pt x="61349" y="283964"/>
                    <a:pt x="61349" y="283964"/>
                    <a:pt x="34720" y="277515"/>
                  </a:cubicBezTo>
                  <a:close/>
                  <a:moveTo>
                    <a:pt x="108745" y="271463"/>
                  </a:moveTo>
                  <a:cubicBezTo>
                    <a:pt x="96908" y="271463"/>
                    <a:pt x="87313" y="280703"/>
                    <a:pt x="87313" y="292101"/>
                  </a:cubicBezTo>
                  <a:cubicBezTo>
                    <a:pt x="87313" y="303499"/>
                    <a:pt x="96908" y="312739"/>
                    <a:pt x="108745" y="312739"/>
                  </a:cubicBezTo>
                  <a:cubicBezTo>
                    <a:pt x="120582" y="312739"/>
                    <a:pt x="130177" y="303499"/>
                    <a:pt x="130177" y="292101"/>
                  </a:cubicBezTo>
                  <a:cubicBezTo>
                    <a:pt x="130177" y="280703"/>
                    <a:pt x="120582" y="271463"/>
                    <a:pt x="108745" y="271463"/>
                  </a:cubicBezTo>
                  <a:close/>
                  <a:moveTo>
                    <a:pt x="27469" y="38100"/>
                  </a:moveTo>
                  <a:cubicBezTo>
                    <a:pt x="24847" y="38100"/>
                    <a:pt x="22225" y="39416"/>
                    <a:pt x="22225" y="42049"/>
                  </a:cubicBezTo>
                  <a:cubicBezTo>
                    <a:pt x="22225" y="42049"/>
                    <a:pt x="22225" y="42049"/>
                    <a:pt x="22225" y="240798"/>
                  </a:cubicBezTo>
                  <a:cubicBezTo>
                    <a:pt x="22225" y="243431"/>
                    <a:pt x="24847" y="246063"/>
                    <a:pt x="27469" y="246063"/>
                  </a:cubicBezTo>
                  <a:cubicBezTo>
                    <a:pt x="27469" y="246063"/>
                    <a:pt x="27469" y="246063"/>
                    <a:pt x="190019" y="246063"/>
                  </a:cubicBezTo>
                  <a:cubicBezTo>
                    <a:pt x="192641" y="246063"/>
                    <a:pt x="195263" y="243431"/>
                    <a:pt x="195263" y="240798"/>
                  </a:cubicBezTo>
                  <a:lnTo>
                    <a:pt x="195263" y="42049"/>
                  </a:lnTo>
                  <a:cubicBezTo>
                    <a:pt x="195263" y="39416"/>
                    <a:pt x="192641" y="38100"/>
                    <a:pt x="190019" y="38100"/>
                  </a:cubicBezTo>
                  <a:cubicBezTo>
                    <a:pt x="190019" y="38100"/>
                    <a:pt x="190019" y="38100"/>
                    <a:pt x="27469" y="38100"/>
                  </a:cubicBezTo>
                  <a:close/>
                  <a:moveTo>
                    <a:pt x="92869" y="15875"/>
                  </a:moveTo>
                  <a:cubicBezTo>
                    <a:pt x="90223" y="15875"/>
                    <a:pt x="88900" y="17236"/>
                    <a:pt x="88900" y="19957"/>
                  </a:cubicBezTo>
                  <a:cubicBezTo>
                    <a:pt x="88900" y="22679"/>
                    <a:pt x="90223" y="25400"/>
                    <a:pt x="92869" y="25400"/>
                  </a:cubicBezTo>
                  <a:cubicBezTo>
                    <a:pt x="92869" y="25400"/>
                    <a:pt x="92869" y="25400"/>
                    <a:pt x="124619" y="25400"/>
                  </a:cubicBezTo>
                  <a:cubicBezTo>
                    <a:pt x="127265" y="25400"/>
                    <a:pt x="128588" y="22679"/>
                    <a:pt x="128588" y="19957"/>
                  </a:cubicBezTo>
                  <a:cubicBezTo>
                    <a:pt x="128588" y="17236"/>
                    <a:pt x="127265" y="15875"/>
                    <a:pt x="124619" y="15875"/>
                  </a:cubicBezTo>
                  <a:cubicBezTo>
                    <a:pt x="124619" y="15875"/>
                    <a:pt x="124619" y="15875"/>
                    <a:pt x="92869" y="15875"/>
                  </a:cubicBezTo>
                  <a:close/>
                  <a:moveTo>
                    <a:pt x="19652" y="0"/>
                  </a:moveTo>
                  <a:cubicBezTo>
                    <a:pt x="19652" y="0"/>
                    <a:pt x="19652" y="0"/>
                    <a:pt x="197836" y="0"/>
                  </a:cubicBezTo>
                  <a:cubicBezTo>
                    <a:pt x="208317" y="0"/>
                    <a:pt x="217488" y="7888"/>
                    <a:pt x="217488" y="18405"/>
                  </a:cubicBezTo>
                  <a:cubicBezTo>
                    <a:pt x="217488" y="18405"/>
                    <a:pt x="217488" y="18405"/>
                    <a:pt x="217488" y="318145"/>
                  </a:cubicBezTo>
                  <a:cubicBezTo>
                    <a:pt x="217488" y="328662"/>
                    <a:pt x="208317" y="336550"/>
                    <a:pt x="197836" y="336550"/>
                  </a:cubicBezTo>
                  <a:cubicBezTo>
                    <a:pt x="197836" y="336550"/>
                    <a:pt x="197836" y="336550"/>
                    <a:pt x="19652" y="336550"/>
                  </a:cubicBezTo>
                  <a:cubicBezTo>
                    <a:pt x="9171" y="336550"/>
                    <a:pt x="0" y="328662"/>
                    <a:pt x="0" y="318145"/>
                  </a:cubicBezTo>
                  <a:cubicBezTo>
                    <a:pt x="0" y="318145"/>
                    <a:pt x="0" y="318145"/>
                    <a:pt x="0" y="18405"/>
                  </a:cubicBezTo>
                  <a:cubicBezTo>
                    <a:pt x="0" y="7888"/>
                    <a:pt x="9171" y="0"/>
                    <a:pt x="196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Oval 18">
              <a:extLst>
                <a:ext uri="{FF2B5EF4-FFF2-40B4-BE49-F238E27FC236}">
                  <a16:creationId xmlns:a16="http://schemas.microsoft.com/office/drawing/2014/main" id="{67CB2F3A-3819-4B57-A211-72FD65FB6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4152" y="3132327"/>
              <a:ext cx="254745" cy="394204"/>
            </a:xfrm>
            <a:custGeom>
              <a:gdLst>
                <a:gd name="connsiteX0" fmla="*/ 182768 w 217488"/>
                <a:gd name="connsiteY0" fmla="*/ 277515 h 336550"/>
                <a:gd name="connsiteX1" fmla="*/ 156139 w 217488"/>
                <a:gd name="connsiteY1" fmla="*/ 283964 h 336550"/>
                <a:gd name="connsiteX2" fmla="*/ 152145 w 217488"/>
                <a:gd name="connsiteY2" fmla="*/ 292993 h 336550"/>
                <a:gd name="connsiteX3" fmla="*/ 158802 w 217488"/>
                <a:gd name="connsiteY3" fmla="*/ 296863 h 336550"/>
                <a:gd name="connsiteX4" fmla="*/ 160133 w 217488"/>
                <a:gd name="connsiteY4" fmla="*/ 296863 h 336550"/>
                <a:gd name="connsiteX5" fmla="*/ 186762 w 217488"/>
                <a:gd name="connsiteY5" fmla="*/ 290414 h 336550"/>
                <a:gd name="connsiteX6" fmla="*/ 190757 w 217488"/>
                <a:gd name="connsiteY6" fmla="*/ 282674 h 336550"/>
                <a:gd name="connsiteX7" fmla="*/ 182768 w 217488"/>
                <a:gd name="connsiteY7" fmla="*/ 277515 h 336550"/>
                <a:gd name="connsiteX8" fmla="*/ 34720 w 217488"/>
                <a:gd name="connsiteY8" fmla="*/ 277515 h 336550"/>
                <a:gd name="connsiteX9" fmla="*/ 26732 w 217488"/>
                <a:gd name="connsiteY9" fmla="*/ 282674 h 336550"/>
                <a:gd name="connsiteX10" fmla="*/ 30726 w 217488"/>
                <a:gd name="connsiteY10" fmla="*/ 290414 h 336550"/>
                <a:gd name="connsiteX11" fmla="*/ 57355 w 217488"/>
                <a:gd name="connsiteY11" fmla="*/ 296863 h 336550"/>
                <a:gd name="connsiteX12" fmla="*/ 58686 w 217488"/>
                <a:gd name="connsiteY12" fmla="*/ 296863 h 336550"/>
                <a:gd name="connsiteX13" fmla="*/ 65344 w 217488"/>
                <a:gd name="connsiteY13" fmla="*/ 292993 h 336550"/>
                <a:gd name="connsiteX14" fmla="*/ 61349 w 217488"/>
                <a:gd name="connsiteY14" fmla="*/ 283964 h 336550"/>
                <a:gd name="connsiteX15" fmla="*/ 34720 w 217488"/>
                <a:gd name="connsiteY15" fmla="*/ 277515 h 336550"/>
                <a:gd name="connsiteX16" fmla="*/ 108745 w 217488"/>
                <a:gd name="connsiteY16" fmla="*/ 271463 h 336550"/>
                <a:gd name="connsiteX17" fmla="*/ 87313 w 217488"/>
                <a:gd name="connsiteY17" fmla="*/ 292101 h 336550"/>
                <a:gd name="connsiteX18" fmla="*/ 108745 w 217488"/>
                <a:gd name="connsiteY18" fmla="*/ 312739 h 336550"/>
                <a:gd name="connsiteX19" fmla="*/ 130177 w 217488"/>
                <a:gd name="connsiteY19" fmla="*/ 292101 h 336550"/>
                <a:gd name="connsiteX20" fmla="*/ 108745 w 217488"/>
                <a:gd name="connsiteY20" fmla="*/ 271463 h 336550"/>
                <a:gd name="connsiteX21" fmla="*/ 27469 w 217488"/>
                <a:gd name="connsiteY21" fmla="*/ 38100 h 336550"/>
                <a:gd name="connsiteX22" fmla="*/ 22225 w 217488"/>
                <a:gd name="connsiteY22" fmla="*/ 42049 h 336550"/>
                <a:gd name="connsiteX23" fmla="*/ 22225 w 217488"/>
                <a:gd name="connsiteY23" fmla="*/ 240798 h 336550"/>
                <a:gd name="connsiteX24" fmla="*/ 27469 w 217488"/>
                <a:gd name="connsiteY24" fmla="*/ 246063 h 336550"/>
                <a:gd name="connsiteX25" fmla="*/ 190019 w 217488"/>
                <a:gd name="connsiteY25" fmla="*/ 246063 h 336550"/>
                <a:gd name="connsiteX26" fmla="*/ 195263 w 217488"/>
                <a:gd name="connsiteY26" fmla="*/ 240798 h 336550"/>
                <a:gd name="connsiteX27" fmla="*/ 195263 w 217488"/>
                <a:gd name="connsiteY27" fmla="*/ 42049 h 336550"/>
                <a:gd name="connsiteX28" fmla="*/ 190019 w 217488"/>
                <a:gd name="connsiteY28" fmla="*/ 38100 h 336550"/>
                <a:gd name="connsiteX29" fmla="*/ 27469 w 217488"/>
                <a:gd name="connsiteY29" fmla="*/ 38100 h 336550"/>
                <a:gd name="connsiteX30" fmla="*/ 92869 w 217488"/>
                <a:gd name="connsiteY30" fmla="*/ 15875 h 336550"/>
                <a:gd name="connsiteX31" fmla="*/ 88900 w 217488"/>
                <a:gd name="connsiteY31" fmla="*/ 19957 h 336550"/>
                <a:gd name="connsiteX32" fmla="*/ 92869 w 217488"/>
                <a:gd name="connsiteY32" fmla="*/ 25400 h 336550"/>
                <a:gd name="connsiteX33" fmla="*/ 124619 w 217488"/>
                <a:gd name="connsiteY33" fmla="*/ 25400 h 336550"/>
                <a:gd name="connsiteX34" fmla="*/ 128588 w 217488"/>
                <a:gd name="connsiteY34" fmla="*/ 19957 h 336550"/>
                <a:gd name="connsiteX35" fmla="*/ 124619 w 217488"/>
                <a:gd name="connsiteY35" fmla="*/ 15875 h 336550"/>
                <a:gd name="connsiteX36" fmla="*/ 92869 w 217488"/>
                <a:gd name="connsiteY36" fmla="*/ 15875 h 336550"/>
                <a:gd name="connsiteX37" fmla="*/ 19652 w 217488"/>
                <a:gd name="connsiteY37" fmla="*/ 0 h 336550"/>
                <a:gd name="connsiteX38" fmla="*/ 197836 w 217488"/>
                <a:gd name="connsiteY38" fmla="*/ 0 h 336550"/>
                <a:gd name="connsiteX39" fmla="*/ 217488 w 217488"/>
                <a:gd name="connsiteY39" fmla="*/ 18405 h 336550"/>
                <a:gd name="connsiteX40" fmla="*/ 217488 w 217488"/>
                <a:gd name="connsiteY40" fmla="*/ 318145 h 336550"/>
                <a:gd name="connsiteX41" fmla="*/ 197836 w 217488"/>
                <a:gd name="connsiteY41" fmla="*/ 336550 h 336550"/>
                <a:gd name="connsiteX42" fmla="*/ 19652 w 217488"/>
                <a:gd name="connsiteY42" fmla="*/ 336550 h 336550"/>
                <a:gd name="connsiteX43" fmla="*/ 0 w 217488"/>
                <a:gd name="connsiteY43" fmla="*/ 318145 h 336550"/>
                <a:gd name="connsiteX44" fmla="*/ 0 w 217488"/>
                <a:gd name="connsiteY44" fmla="*/ 18405 h 336550"/>
                <a:gd name="connsiteX45" fmla="*/ 19652 w 217488"/>
                <a:gd name="connsiteY45" fmla="*/ 0 h 3365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17487" h="336550">
                  <a:moveTo>
                    <a:pt x="182768" y="277515"/>
                  </a:moveTo>
                  <a:cubicBezTo>
                    <a:pt x="182768" y="277515"/>
                    <a:pt x="182768" y="277515"/>
                    <a:pt x="156139" y="283964"/>
                  </a:cubicBezTo>
                  <a:cubicBezTo>
                    <a:pt x="153476" y="285254"/>
                    <a:pt x="150813" y="289124"/>
                    <a:pt x="152145" y="292993"/>
                  </a:cubicBezTo>
                  <a:cubicBezTo>
                    <a:pt x="152145" y="295573"/>
                    <a:pt x="156139" y="296863"/>
                    <a:pt x="158802" y="296863"/>
                  </a:cubicBezTo>
                  <a:cubicBezTo>
                    <a:pt x="158802" y="296863"/>
                    <a:pt x="160133" y="296863"/>
                    <a:pt x="160133" y="296863"/>
                  </a:cubicBezTo>
                  <a:cubicBezTo>
                    <a:pt x="160133" y="296863"/>
                    <a:pt x="160133" y="296863"/>
                    <a:pt x="186762" y="290414"/>
                  </a:cubicBezTo>
                  <a:cubicBezTo>
                    <a:pt x="189425" y="289124"/>
                    <a:pt x="192088" y="285254"/>
                    <a:pt x="190757" y="282674"/>
                  </a:cubicBezTo>
                  <a:cubicBezTo>
                    <a:pt x="190757" y="278805"/>
                    <a:pt x="186762" y="276225"/>
                    <a:pt x="182768" y="277515"/>
                  </a:cubicBezTo>
                  <a:close/>
                  <a:moveTo>
                    <a:pt x="34720" y="277515"/>
                  </a:moveTo>
                  <a:cubicBezTo>
                    <a:pt x="30726" y="276225"/>
                    <a:pt x="26732" y="278805"/>
                    <a:pt x="26732" y="282674"/>
                  </a:cubicBezTo>
                  <a:cubicBezTo>
                    <a:pt x="25400" y="285254"/>
                    <a:pt x="28063" y="289124"/>
                    <a:pt x="30726" y="290414"/>
                  </a:cubicBezTo>
                  <a:cubicBezTo>
                    <a:pt x="30726" y="290414"/>
                    <a:pt x="30726" y="290414"/>
                    <a:pt x="57355" y="296863"/>
                  </a:cubicBezTo>
                  <a:cubicBezTo>
                    <a:pt x="57355" y="296863"/>
                    <a:pt x="58686" y="296863"/>
                    <a:pt x="58686" y="296863"/>
                  </a:cubicBezTo>
                  <a:cubicBezTo>
                    <a:pt x="61349" y="296863"/>
                    <a:pt x="65344" y="295573"/>
                    <a:pt x="65344" y="292993"/>
                  </a:cubicBezTo>
                  <a:cubicBezTo>
                    <a:pt x="66675" y="289124"/>
                    <a:pt x="64012" y="285254"/>
                    <a:pt x="61349" y="283964"/>
                  </a:cubicBezTo>
                  <a:cubicBezTo>
                    <a:pt x="61349" y="283964"/>
                    <a:pt x="61349" y="283964"/>
                    <a:pt x="34720" y="277515"/>
                  </a:cubicBezTo>
                  <a:close/>
                  <a:moveTo>
                    <a:pt x="108745" y="271463"/>
                  </a:moveTo>
                  <a:cubicBezTo>
                    <a:pt x="96908" y="271463"/>
                    <a:pt x="87313" y="280703"/>
                    <a:pt x="87313" y="292101"/>
                  </a:cubicBezTo>
                  <a:cubicBezTo>
                    <a:pt x="87313" y="303499"/>
                    <a:pt x="96908" y="312739"/>
                    <a:pt x="108745" y="312739"/>
                  </a:cubicBezTo>
                  <a:cubicBezTo>
                    <a:pt x="120582" y="312739"/>
                    <a:pt x="130177" y="303499"/>
                    <a:pt x="130177" y="292101"/>
                  </a:cubicBezTo>
                  <a:cubicBezTo>
                    <a:pt x="130177" y="280703"/>
                    <a:pt x="120582" y="271463"/>
                    <a:pt x="108745" y="271463"/>
                  </a:cubicBezTo>
                  <a:close/>
                  <a:moveTo>
                    <a:pt x="27469" y="38100"/>
                  </a:moveTo>
                  <a:cubicBezTo>
                    <a:pt x="24847" y="38100"/>
                    <a:pt x="22225" y="39416"/>
                    <a:pt x="22225" y="42049"/>
                  </a:cubicBezTo>
                  <a:cubicBezTo>
                    <a:pt x="22225" y="42049"/>
                    <a:pt x="22225" y="42049"/>
                    <a:pt x="22225" y="240798"/>
                  </a:cubicBezTo>
                  <a:cubicBezTo>
                    <a:pt x="22225" y="243431"/>
                    <a:pt x="24847" y="246063"/>
                    <a:pt x="27469" y="246063"/>
                  </a:cubicBezTo>
                  <a:cubicBezTo>
                    <a:pt x="27469" y="246063"/>
                    <a:pt x="27469" y="246063"/>
                    <a:pt x="190019" y="246063"/>
                  </a:cubicBezTo>
                  <a:cubicBezTo>
                    <a:pt x="192641" y="246063"/>
                    <a:pt x="195263" y="243431"/>
                    <a:pt x="195263" y="240798"/>
                  </a:cubicBezTo>
                  <a:lnTo>
                    <a:pt x="195263" y="42049"/>
                  </a:lnTo>
                  <a:cubicBezTo>
                    <a:pt x="195263" y="39416"/>
                    <a:pt x="192641" y="38100"/>
                    <a:pt x="190019" y="38100"/>
                  </a:cubicBezTo>
                  <a:cubicBezTo>
                    <a:pt x="190019" y="38100"/>
                    <a:pt x="190019" y="38100"/>
                    <a:pt x="27469" y="38100"/>
                  </a:cubicBezTo>
                  <a:close/>
                  <a:moveTo>
                    <a:pt x="92869" y="15875"/>
                  </a:moveTo>
                  <a:cubicBezTo>
                    <a:pt x="90223" y="15875"/>
                    <a:pt x="88900" y="17236"/>
                    <a:pt x="88900" y="19957"/>
                  </a:cubicBezTo>
                  <a:cubicBezTo>
                    <a:pt x="88900" y="22679"/>
                    <a:pt x="90223" y="25400"/>
                    <a:pt x="92869" y="25400"/>
                  </a:cubicBezTo>
                  <a:cubicBezTo>
                    <a:pt x="92869" y="25400"/>
                    <a:pt x="92869" y="25400"/>
                    <a:pt x="124619" y="25400"/>
                  </a:cubicBezTo>
                  <a:cubicBezTo>
                    <a:pt x="127265" y="25400"/>
                    <a:pt x="128588" y="22679"/>
                    <a:pt x="128588" y="19957"/>
                  </a:cubicBezTo>
                  <a:cubicBezTo>
                    <a:pt x="128588" y="17236"/>
                    <a:pt x="127265" y="15875"/>
                    <a:pt x="124619" y="15875"/>
                  </a:cubicBezTo>
                  <a:cubicBezTo>
                    <a:pt x="124619" y="15875"/>
                    <a:pt x="124619" y="15875"/>
                    <a:pt x="92869" y="15875"/>
                  </a:cubicBezTo>
                  <a:close/>
                  <a:moveTo>
                    <a:pt x="19652" y="0"/>
                  </a:moveTo>
                  <a:cubicBezTo>
                    <a:pt x="19652" y="0"/>
                    <a:pt x="19652" y="0"/>
                    <a:pt x="197836" y="0"/>
                  </a:cubicBezTo>
                  <a:cubicBezTo>
                    <a:pt x="208317" y="0"/>
                    <a:pt x="217488" y="7888"/>
                    <a:pt x="217488" y="18405"/>
                  </a:cubicBezTo>
                  <a:cubicBezTo>
                    <a:pt x="217488" y="18405"/>
                    <a:pt x="217488" y="18405"/>
                    <a:pt x="217488" y="318145"/>
                  </a:cubicBezTo>
                  <a:cubicBezTo>
                    <a:pt x="217488" y="328662"/>
                    <a:pt x="208317" y="336550"/>
                    <a:pt x="197836" y="336550"/>
                  </a:cubicBezTo>
                  <a:cubicBezTo>
                    <a:pt x="197836" y="336550"/>
                    <a:pt x="197836" y="336550"/>
                    <a:pt x="19652" y="336550"/>
                  </a:cubicBezTo>
                  <a:cubicBezTo>
                    <a:pt x="9171" y="336550"/>
                    <a:pt x="0" y="328662"/>
                    <a:pt x="0" y="318145"/>
                  </a:cubicBezTo>
                  <a:cubicBezTo>
                    <a:pt x="0" y="318145"/>
                    <a:pt x="0" y="318145"/>
                    <a:pt x="0" y="18405"/>
                  </a:cubicBezTo>
                  <a:cubicBezTo>
                    <a:pt x="0" y="7888"/>
                    <a:pt x="9171" y="0"/>
                    <a:pt x="196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8" name="Oval 21">
              <a:extLst>
                <a:ext uri="{FF2B5EF4-FFF2-40B4-BE49-F238E27FC236}">
                  <a16:creationId xmlns:a16="http://schemas.microsoft.com/office/drawing/2014/main" id="{33B8C468-2DE2-4FEE-836A-039481F16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9039" y="3132327"/>
              <a:ext cx="254745" cy="394204"/>
            </a:xfrm>
            <a:custGeom>
              <a:gdLst>
                <a:gd name="connsiteX0" fmla="*/ 182768 w 217488"/>
                <a:gd name="connsiteY0" fmla="*/ 277515 h 336550"/>
                <a:gd name="connsiteX1" fmla="*/ 156139 w 217488"/>
                <a:gd name="connsiteY1" fmla="*/ 283964 h 336550"/>
                <a:gd name="connsiteX2" fmla="*/ 152145 w 217488"/>
                <a:gd name="connsiteY2" fmla="*/ 292993 h 336550"/>
                <a:gd name="connsiteX3" fmla="*/ 158802 w 217488"/>
                <a:gd name="connsiteY3" fmla="*/ 296863 h 336550"/>
                <a:gd name="connsiteX4" fmla="*/ 160133 w 217488"/>
                <a:gd name="connsiteY4" fmla="*/ 296863 h 336550"/>
                <a:gd name="connsiteX5" fmla="*/ 186762 w 217488"/>
                <a:gd name="connsiteY5" fmla="*/ 290414 h 336550"/>
                <a:gd name="connsiteX6" fmla="*/ 190757 w 217488"/>
                <a:gd name="connsiteY6" fmla="*/ 282674 h 336550"/>
                <a:gd name="connsiteX7" fmla="*/ 182768 w 217488"/>
                <a:gd name="connsiteY7" fmla="*/ 277515 h 336550"/>
                <a:gd name="connsiteX8" fmla="*/ 34720 w 217488"/>
                <a:gd name="connsiteY8" fmla="*/ 277515 h 336550"/>
                <a:gd name="connsiteX9" fmla="*/ 26732 w 217488"/>
                <a:gd name="connsiteY9" fmla="*/ 282674 h 336550"/>
                <a:gd name="connsiteX10" fmla="*/ 30726 w 217488"/>
                <a:gd name="connsiteY10" fmla="*/ 290414 h 336550"/>
                <a:gd name="connsiteX11" fmla="*/ 57355 w 217488"/>
                <a:gd name="connsiteY11" fmla="*/ 296863 h 336550"/>
                <a:gd name="connsiteX12" fmla="*/ 58686 w 217488"/>
                <a:gd name="connsiteY12" fmla="*/ 296863 h 336550"/>
                <a:gd name="connsiteX13" fmla="*/ 65344 w 217488"/>
                <a:gd name="connsiteY13" fmla="*/ 292993 h 336550"/>
                <a:gd name="connsiteX14" fmla="*/ 61349 w 217488"/>
                <a:gd name="connsiteY14" fmla="*/ 283964 h 336550"/>
                <a:gd name="connsiteX15" fmla="*/ 34720 w 217488"/>
                <a:gd name="connsiteY15" fmla="*/ 277515 h 336550"/>
                <a:gd name="connsiteX16" fmla="*/ 108745 w 217488"/>
                <a:gd name="connsiteY16" fmla="*/ 271463 h 336550"/>
                <a:gd name="connsiteX17" fmla="*/ 87313 w 217488"/>
                <a:gd name="connsiteY17" fmla="*/ 292101 h 336550"/>
                <a:gd name="connsiteX18" fmla="*/ 108745 w 217488"/>
                <a:gd name="connsiteY18" fmla="*/ 312739 h 336550"/>
                <a:gd name="connsiteX19" fmla="*/ 130177 w 217488"/>
                <a:gd name="connsiteY19" fmla="*/ 292101 h 336550"/>
                <a:gd name="connsiteX20" fmla="*/ 108745 w 217488"/>
                <a:gd name="connsiteY20" fmla="*/ 271463 h 336550"/>
                <a:gd name="connsiteX21" fmla="*/ 27469 w 217488"/>
                <a:gd name="connsiteY21" fmla="*/ 38100 h 336550"/>
                <a:gd name="connsiteX22" fmla="*/ 22225 w 217488"/>
                <a:gd name="connsiteY22" fmla="*/ 42049 h 336550"/>
                <a:gd name="connsiteX23" fmla="*/ 22225 w 217488"/>
                <a:gd name="connsiteY23" fmla="*/ 240798 h 336550"/>
                <a:gd name="connsiteX24" fmla="*/ 27469 w 217488"/>
                <a:gd name="connsiteY24" fmla="*/ 246063 h 336550"/>
                <a:gd name="connsiteX25" fmla="*/ 190019 w 217488"/>
                <a:gd name="connsiteY25" fmla="*/ 246063 h 336550"/>
                <a:gd name="connsiteX26" fmla="*/ 195263 w 217488"/>
                <a:gd name="connsiteY26" fmla="*/ 240798 h 336550"/>
                <a:gd name="connsiteX27" fmla="*/ 195263 w 217488"/>
                <a:gd name="connsiteY27" fmla="*/ 42049 h 336550"/>
                <a:gd name="connsiteX28" fmla="*/ 190019 w 217488"/>
                <a:gd name="connsiteY28" fmla="*/ 38100 h 336550"/>
                <a:gd name="connsiteX29" fmla="*/ 27469 w 217488"/>
                <a:gd name="connsiteY29" fmla="*/ 38100 h 336550"/>
                <a:gd name="connsiteX30" fmla="*/ 92869 w 217488"/>
                <a:gd name="connsiteY30" fmla="*/ 15875 h 336550"/>
                <a:gd name="connsiteX31" fmla="*/ 88900 w 217488"/>
                <a:gd name="connsiteY31" fmla="*/ 19957 h 336550"/>
                <a:gd name="connsiteX32" fmla="*/ 92869 w 217488"/>
                <a:gd name="connsiteY32" fmla="*/ 25400 h 336550"/>
                <a:gd name="connsiteX33" fmla="*/ 124619 w 217488"/>
                <a:gd name="connsiteY33" fmla="*/ 25400 h 336550"/>
                <a:gd name="connsiteX34" fmla="*/ 128588 w 217488"/>
                <a:gd name="connsiteY34" fmla="*/ 19957 h 336550"/>
                <a:gd name="connsiteX35" fmla="*/ 124619 w 217488"/>
                <a:gd name="connsiteY35" fmla="*/ 15875 h 336550"/>
                <a:gd name="connsiteX36" fmla="*/ 92869 w 217488"/>
                <a:gd name="connsiteY36" fmla="*/ 15875 h 336550"/>
                <a:gd name="connsiteX37" fmla="*/ 19652 w 217488"/>
                <a:gd name="connsiteY37" fmla="*/ 0 h 336550"/>
                <a:gd name="connsiteX38" fmla="*/ 197836 w 217488"/>
                <a:gd name="connsiteY38" fmla="*/ 0 h 336550"/>
                <a:gd name="connsiteX39" fmla="*/ 217488 w 217488"/>
                <a:gd name="connsiteY39" fmla="*/ 18405 h 336550"/>
                <a:gd name="connsiteX40" fmla="*/ 217488 w 217488"/>
                <a:gd name="connsiteY40" fmla="*/ 318145 h 336550"/>
                <a:gd name="connsiteX41" fmla="*/ 197836 w 217488"/>
                <a:gd name="connsiteY41" fmla="*/ 336550 h 336550"/>
                <a:gd name="connsiteX42" fmla="*/ 19652 w 217488"/>
                <a:gd name="connsiteY42" fmla="*/ 336550 h 336550"/>
                <a:gd name="connsiteX43" fmla="*/ 0 w 217488"/>
                <a:gd name="connsiteY43" fmla="*/ 318145 h 336550"/>
                <a:gd name="connsiteX44" fmla="*/ 0 w 217488"/>
                <a:gd name="connsiteY44" fmla="*/ 18405 h 336550"/>
                <a:gd name="connsiteX45" fmla="*/ 19652 w 217488"/>
                <a:gd name="connsiteY45" fmla="*/ 0 h 3365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17487" h="336550">
                  <a:moveTo>
                    <a:pt x="182768" y="277515"/>
                  </a:moveTo>
                  <a:cubicBezTo>
                    <a:pt x="182768" y="277515"/>
                    <a:pt x="182768" y="277515"/>
                    <a:pt x="156139" y="283964"/>
                  </a:cubicBezTo>
                  <a:cubicBezTo>
                    <a:pt x="153476" y="285254"/>
                    <a:pt x="150813" y="289124"/>
                    <a:pt x="152145" y="292993"/>
                  </a:cubicBezTo>
                  <a:cubicBezTo>
                    <a:pt x="152145" y="295573"/>
                    <a:pt x="156139" y="296863"/>
                    <a:pt x="158802" y="296863"/>
                  </a:cubicBezTo>
                  <a:cubicBezTo>
                    <a:pt x="158802" y="296863"/>
                    <a:pt x="160133" y="296863"/>
                    <a:pt x="160133" y="296863"/>
                  </a:cubicBezTo>
                  <a:cubicBezTo>
                    <a:pt x="160133" y="296863"/>
                    <a:pt x="160133" y="296863"/>
                    <a:pt x="186762" y="290414"/>
                  </a:cubicBezTo>
                  <a:cubicBezTo>
                    <a:pt x="189425" y="289124"/>
                    <a:pt x="192088" y="285254"/>
                    <a:pt x="190757" y="282674"/>
                  </a:cubicBezTo>
                  <a:cubicBezTo>
                    <a:pt x="190757" y="278805"/>
                    <a:pt x="186762" y="276225"/>
                    <a:pt x="182768" y="277515"/>
                  </a:cubicBezTo>
                  <a:close/>
                  <a:moveTo>
                    <a:pt x="34720" y="277515"/>
                  </a:moveTo>
                  <a:cubicBezTo>
                    <a:pt x="30726" y="276225"/>
                    <a:pt x="26732" y="278805"/>
                    <a:pt x="26732" y="282674"/>
                  </a:cubicBezTo>
                  <a:cubicBezTo>
                    <a:pt x="25400" y="285254"/>
                    <a:pt x="28063" y="289124"/>
                    <a:pt x="30726" y="290414"/>
                  </a:cubicBezTo>
                  <a:cubicBezTo>
                    <a:pt x="30726" y="290414"/>
                    <a:pt x="30726" y="290414"/>
                    <a:pt x="57355" y="296863"/>
                  </a:cubicBezTo>
                  <a:cubicBezTo>
                    <a:pt x="57355" y="296863"/>
                    <a:pt x="58686" y="296863"/>
                    <a:pt x="58686" y="296863"/>
                  </a:cubicBezTo>
                  <a:cubicBezTo>
                    <a:pt x="61349" y="296863"/>
                    <a:pt x="65344" y="295573"/>
                    <a:pt x="65344" y="292993"/>
                  </a:cubicBezTo>
                  <a:cubicBezTo>
                    <a:pt x="66675" y="289124"/>
                    <a:pt x="64012" y="285254"/>
                    <a:pt x="61349" y="283964"/>
                  </a:cubicBezTo>
                  <a:cubicBezTo>
                    <a:pt x="61349" y="283964"/>
                    <a:pt x="61349" y="283964"/>
                    <a:pt x="34720" y="277515"/>
                  </a:cubicBezTo>
                  <a:close/>
                  <a:moveTo>
                    <a:pt x="108745" y="271463"/>
                  </a:moveTo>
                  <a:cubicBezTo>
                    <a:pt x="96908" y="271463"/>
                    <a:pt x="87313" y="280703"/>
                    <a:pt x="87313" y="292101"/>
                  </a:cubicBezTo>
                  <a:cubicBezTo>
                    <a:pt x="87313" y="303499"/>
                    <a:pt x="96908" y="312739"/>
                    <a:pt x="108745" y="312739"/>
                  </a:cubicBezTo>
                  <a:cubicBezTo>
                    <a:pt x="120582" y="312739"/>
                    <a:pt x="130177" y="303499"/>
                    <a:pt x="130177" y="292101"/>
                  </a:cubicBezTo>
                  <a:cubicBezTo>
                    <a:pt x="130177" y="280703"/>
                    <a:pt x="120582" y="271463"/>
                    <a:pt x="108745" y="271463"/>
                  </a:cubicBezTo>
                  <a:close/>
                  <a:moveTo>
                    <a:pt x="27469" y="38100"/>
                  </a:moveTo>
                  <a:cubicBezTo>
                    <a:pt x="24847" y="38100"/>
                    <a:pt x="22225" y="39416"/>
                    <a:pt x="22225" y="42049"/>
                  </a:cubicBezTo>
                  <a:cubicBezTo>
                    <a:pt x="22225" y="42049"/>
                    <a:pt x="22225" y="42049"/>
                    <a:pt x="22225" y="240798"/>
                  </a:cubicBezTo>
                  <a:cubicBezTo>
                    <a:pt x="22225" y="243431"/>
                    <a:pt x="24847" y="246063"/>
                    <a:pt x="27469" y="246063"/>
                  </a:cubicBezTo>
                  <a:cubicBezTo>
                    <a:pt x="27469" y="246063"/>
                    <a:pt x="27469" y="246063"/>
                    <a:pt x="190019" y="246063"/>
                  </a:cubicBezTo>
                  <a:cubicBezTo>
                    <a:pt x="192641" y="246063"/>
                    <a:pt x="195263" y="243431"/>
                    <a:pt x="195263" y="240798"/>
                  </a:cubicBezTo>
                  <a:lnTo>
                    <a:pt x="195263" y="42049"/>
                  </a:lnTo>
                  <a:cubicBezTo>
                    <a:pt x="195263" y="39416"/>
                    <a:pt x="192641" y="38100"/>
                    <a:pt x="190019" y="38100"/>
                  </a:cubicBezTo>
                  <a:cubicBezTo>
                    <a:pt x="190019" y="38100"/>
                    <a:pt x="190019" y="38100"/>
                    <a:pt x="27469" y="38100"/>
                  </a:cubicBezTo>
                  <a:close/>
                  <a:moveTo>
                    <a:pt x="92869" y="15875"/>
                  </a:moveTo>
                  <a:cubicBezTo>
                    <a:pt x="90223" y="15875"/>
                    <a:pt x="88900" y="17236"/>
                    <a:pt x="88900" y="19957"/>
                  </a:cubicBezTo>
                  <a:cubicBezTo>
                    <a:pt x="88900" y="22679"/>
                    <a:pt x="90223" y="25400"/>
                    <a:pt x="92869" y="25400"/>
                  </a:cubicBezTo>
                  <a:cubicBezTo>
                    <a:pt x="92869" y="25400"/>
                    <a:pt x="92869" y="25400"/>
                    <a:pt x="124619" y="25400"/>
                  </a:cubicBezTo>
                  <a:cubicBezTo>
                    <a:pt x="127265" y="25400"/>
                    <a:pt x="128588" y="22679"/>
                    <a:pt x="128588" y="19957"/>
                  </a:cubicBezTo>
                  <a:cubicBezTo>
                    <a:pt x="128588" y="17236"/>
                    <a:pt x="127265" y="15875"/>
                    <a:pt x="124619" y="15875"/>
                  </a:cubicBezTo>
                  <a:cubicBezTo>
                    <a:pt x="124619" y="15875"/>
                    <a:pt x="124619" y="15875"/>
                    <a:pt x="92869" y="15875"/>
                  </a:cubicBezTo>
                  <a:close/>
                  <a:moveTo>
                    <a:pt x="19652" y="0"/>
                  </a:moveTo>
                  <a:cubicBezTo>
                    <a:pt x="19652" y="0"/>
                    <a:pt x="19652" y="0"/>
                    <a:pt x="197836" y="0"/>
                  </a:cubicBezTo>
                  <a:cubicBezTo>
                    <a:pt x="208317" y="0"/>
                    <a:pt x="217488" y="7888"/>
                    <a:pt x="217488" y="18405"/>
                  </a:cubicBezTo>
                  <a:cubicBezTo>
                    <a:pt x="217488" y="18405"/>
                    <a:pt x="217488" y="18405"/>
                    <a:pt x="217488" y="318145"/>
                  </a:cubicBezTo>
                  <a:cubicBezTo>
                    <a:pt x="217488" y="328662"/>
                    <a:pt x="208317" y="336550"/>
                    <a:pt x="197836" y="336550"/>
                  </a:cubicBezTo>
                  <a:cubicBezTo>
                    <a:pt x="197836" y="336550"/>
                    <a:pt x="197836" y="336550"/>
                    <a:pt x="19652" y="336550"/>
                  </a:cubicBezTo>
                  <a:cubicBezTo>
                    <a:pt x="9171" y="336550"/>
                    <a:pt x="0" y="328662"/>
                    <a:pt x="0" y="318145"/>
                  </a:cubicBezTo>
                  <a:cubicBezTo>
                    <a:pt x="0" y="318145"/>
                    <a:pt x="0" y="318145"/>
                    <a:pt x="0" y="18405"/>
                  </a:cubicBezTo>
                  <a:cubicBezTo>
                    <a:pt x="0" y="7888"/>
                    <a:pt x="9171" y="0"/>
                    <a:pt x="196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Oval 24">
              <a:extLst>
                <a:ext uri="{FF2B5EF4-FFF2-40B4-BE49-F238E27FC236}">
                  <a16:creationId xmlns:a16="http://schemas.microsoft.com/office/drawing/2014/main" id="{3B552BC3-7F34-4992-AA72-BCA18B10A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1645" y="1877078"/>
              <a:ext cx="256196" cy="396450"/>
            </a:xfrm>
            <a:custGeom>
              <a:gdLst>
                <a:gd name="connsiteX0" fmla="*/ 182768 w 217488"/>
                <a:gd name="connsiteY0" fmla="*/ 277515 h 336550"/>
                <a:gd name="connsiteX1" fmla="*/ 156139 w 217488"/>
                <a:gd name="connsiteY1" fmla="*/ 283964 h 336550"/>
                <a:gd name="connsiteX2" fmla="*/ 152145 w 217488"/>
                <a:gd name="connsiteY2" fmla="*/ 292993 h 336550"/>
                <a:gd name="connsiteX3" fmla="*/ 158802 w 217488"/>
                <a:gd name="connsiteY3" fmla="*/ 296863 h 336550"/>
                <a:gd name="connsiteX4" fmla="*/ 160133 w 217488"/>
                <a:gd name="connsiteY4" fmla="*/ 296863 h 336550"/>
                <a:gd name="connsiteX5" fmla="*/ 186762 w 217488"/>
                <a:gd name="connsiteY5" fmla="*/ 290414 h 336550"/>
                <a:gd name="connsiteX6" fmla="*/ 190757 w 217488"/>
                <a:gd name="connsiteY6" fmla="*/ 282674 h 336550"/>
                <a:gd name="connsiteX7" fmla="*/ 182768 w 217488"/>
                <a:gd name="connsiteY7" fmla="*/ 277515 h 336550"/>
                <a:gd name="connsiteX8" fmla="*/ 34720 w 217488"/>
                <a:gd name="connsiteY8" fmla="*/ 277515 h 336550"/>
                <a:gd name="connsiteX9" fmla="*/ 26732 w 217488"/>
                <a:gd name="connsiteY9" fmla="*/ 282674 h 336550"/>
                <a:gd name="connsiteX10" fmla="*/ 30726 w 217488"/>
                <a:gd name="connsiteY10" fmla="*/ 290414 h 336550"/>
                <a:gd name="connsiteX11" fmla="*/ 57355 w 217488"/>
                <a:gd name="connsiteY11" fmla="*/ 296863 h 336550"/>
                <a:gd name="connsiteX12" fmla="*/ 58686 w 217488"/>
                <a:gd name="connsiteY12" fmla="*/ 296863 h 336550"/>
                <a:gd name="connsiteX13" fmla="*/ 65344 w 217488"/>
                <a:gd name="connsiteY13" fmla="*/ 292993 h 336550"/>
                <a:gd name="connsiteX14" fmla="*/ 61349 w 217488"/>
                <a:gd name="connsiteY14" fmla="*/ 283964 h 336550"/>
                <a:gd name="connsiteX15" fmla="*/ 34720 w 217488"/>
                <a:gd name="connsiteY15" fmla="*/ 277515 h 336550"/>
                <a:gd name="connsiteX16" fmla="*/ 108745 w 217488"/>
                <a:gd name="connsiteY16" fmla="*/ 271463 h 336550"/>
                <a:gd name="connsiteX17" fmla="*/ 87313 w 217488"/>
                <a:gd name="connsiteY17" fmla="*/ 292101 h 336550"/>
                <a:gd name="connsiteX18" fmla="*/ 108745 w 217488"/>
                <a:gd name="connsiteY18" fmla="*/ 312739 h 336550"/>
                <a:gd name="connsiteX19" fmla="*/ 130177 w 217488"/>
                <a:gd name="connsiteY19" fmla="*/ 292101 h 336550"/>
                <a:gd name="connsiteX20" fmla="*/ 108745 w 217488"/>
                <a:gd name="connsiteY20" fmla="*/ 271463 h 336550"/>
                <a:gd name="connsiteX21" fmla="*/ 27469 w 217488"/>
                <a:gd name="connsiteY21" fmla="*/ 38100 h 336550"/>
                <a:gd name="connsiteX22" fmla="*/ 22225 w 217488"/>
                <a:gd name="connsiteY22" fmla="*/ 42049 h 336550"/>
                <a:gd name="connsiteX23" fmla="*/ 22225 w 217488"/>
                <a:gd name="connsiteY23" fmla="*/ 240798 h 336550"/>
                <a:gd name="connsiteX24" fmla="*/ 27469 w 217488"/>
                <a:gd name="connsiteY24" fmla="*/ 246063 h 336550"/>
                <a:gd name="connsiteX25" fmla="*/ 190019 w 217488"/>
                <a:gd name="connsiteY25" fmla="*/ 246063 h 336550"/>
                <a:gd name="connsiteX26" fmla="*/ 195263 w 217488"/>
                <a:gd name="connsiteY26" fmla="*/ 240798 h 336550"/>
                <a:gd name="connsiteX27" fmla="*/ 195263 w 217488"/>
                <a:gd name="connsiteY27" fmla="*/ 42049 h 336550"/>
                <a:gd name="connsiteX28" fmla="*/ 190019 w 217488"/>
                <a:gd name="connsiteY28" fmla="*/ 38100 h 336550"/>
                <a:gd name="connsiteX29" fmla="*/ 27469 w 217488"/>
                <a:gd name="connsiteY29" fmla="*/ 38100 h 336550"/>
                <a:gd name="connsiteX30" fmla="*/ 92869 w 217488"/>
                <a:gd name="connsiteY30" fmla="*/ 15875 h 336550"/>
                <a:gd name="connsiteX31" fmla="*/ 88900 w 217488"/>
                <a:gd name="connsiteY31" fmla="*/ 19957 h 336550"/>
                <a:gd name="connsiteX32" fmla="*/ 92869 w 217488"/>
                <a:gd name="connsiteY32" fmla="*/ 25400 h 336550"/>
                <a:gd name="connsiteX33" fmla="*/ 124619 w 217488"/>
                <a:gd name="connsiteY33" fmla="*/ 25400 h 336550"/>
                <a:gd name="connsiteX34" fmla="*/ 128588 w 217488"/>
                <a:gd name="connsiteY34" fmla="*/ 19957 h 336550"/>
                <a:gd name="connsiteX35" fmla="*/ 124619 w 217488"/>
                <a:gd name="connsiteY35" fmla="*/ 15875 h 336550"/>
                <a:gd name="connsiteX36" fmla="*/ 92869 w 217488"/>
                <a:gd name="connsiteY36" fmla="*/ 15875 h 336550"/>
                <a:gd name="connsiteX37" fmla="*/ 19652 w 217488"/>
                <a:gd name="connsiteY37" fmla="*/ 0 h 336550"/>
                <a:gd name="connsiteX38" fmla="*/ 197836 w 217488"/>
                <a:gd name="connsiteY38" fmla="*/ 0 h 336550"/>
                <a:gd name="connsiteX39" fmla="*/ 217488 w 217488"/>
                <a:gd name="connsiteY39" fmla="*/ 18405 h 336550"/>
                <a:gd name="connsiteX40" fmla="*/ 217488 w 217488"/>
                <a:gd name="connsiteY40" fmla="*/ 318145 h 336550"/>
                <a:gd name="connsiteX41" fmla="*/ 197836 w 217488"/>
                <a:gd name="connsiteY41" fmla="*/ 336550 h 336550"/>
                <a:gd name="connsiteX42" fmla="*/ 19652 w 217488"/>
                <a:gd name="connsiteY42" fmla="*/ 336550 h 336550"/>
                <a:gd name="connsiteX43" fmla="*/ 0 w 217488"/>
                <a:gd name="connsiteY43" fmla="*/ 318145 h 336550"/>
                <a:gd name="connsiteX44" fmla="*/ 0 w 217488"/>
                <a:gd name="connsiteY44" fmla="*/ 18405 h 336550"/>
                <a:gd name="connsiteX45" fmla="*/ 19652 w 217488"/>
                <a:gd name="connsiteY45" fmla="*/ 0 h 3365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17487" h="336550">
                  <a:moveTo>
                    <a:pt x="182768" y="277515"/>
                  </a:moveTo>
                  <a:cubicBezTo>
                    <a:pt x="182768" y="277515"/>
                    <a:pt x="182768" y="277515"/>
                    <a:pt x="156139" y="283964"/>
                  </a:cubicBezTo>
                  <a:cubicBezTo>
                    <a:pt x="153476" y="285254"/>
                    <a:pt x="150813" y="289124"/>
                    <a:pt x="152145" y="292993"/>
                  </a:cubicBezTo>
                  <a:cubicBezTo>
                    <a:pt x="152145" y="295573"/>
                    <a:pt x="156139" y="296863"/>
                    <a:pt x="158802" y="296863"/>
                  </a:cubicBezTo>
                  <a:cubicBezTo>
                    <a:pt x="158802" y="296863"/>
                    <a:pt x="160133" y="296863"/>
                    <a:pt x="160133" y="296863"/>
                  </a:cubicBezTo>
                  <a:cubicBezTo>
                    <a:pt x="160133" y="296863"/>
                    <a:pt x="160133" y="296863"/>
                    <a:pt x="186762" y="290414"/>
                  </a:cubicBezTo>
                  <a:cubicBezTo>
                    <a:pt x="189425" y="289124"/>
                    <a:pt x="192088" y="285254"/>
                    <a:pt x="190757" y="282674"/>
                  </a:cubicBezTo>
                  <a:cubicBezTo>
                    <a:pt x="190757" y="278805"/>
                    <a:pt x="186762" y="276225"/>
                    <a:pt x="182768" y="277515"/>
                  </a:cubicBezTo>
                  <a:close/>
                  <a:moveTo>
                    <a:pt x="34720" y="277515"/>
                  </a:moveTo>
                  <a:cubicBezTo>
                    <a:pt x="30726" y="276225"/>
                    <a:pt x="26732" y="278805"/>
                    <a:pt x="26732" y="282674"/>
                  </a:cubicBezTo>
                  <a:cubicBezTo>
                    <a:pt x="25400" y="285254"/>
                    <a:pt x="28063" y="289124"/>
                    <a:pt x="30726" y="290414"/>
                  </a:cubicBezTo>
                  <a:cubicBezTo>
                    <a:pt x="30726" y="290414"/>
                    <a:pt x="30726" y="290414"/>
                    <a:pt x="57355" y="296863"/>
                  </a:cubicBezTo>
                  <a:cubicBezTo>
                    <a:pt x="57355" y="296863"/>
                    <a:pt x="58686" y="296863"/>
                    <a:pt x="58686" y="296863"/>
                  </a:cubicBezTo>
                  <a:cubicBezTo>
                    <a:pt x="61349" y="296863"/>
                    <a:pt x="65344" y="295573"/>
                    <a:pt x="65344" y="292993"/>
                  </a:cubicBezTo>
                  <a:cubicBezTo>
                    <a:pt x="66675" y="289124"/>
                    <a:pt x="64012" y="285254"/>
                    <a:pt x="61349" y="283964"/>
                  </a:cubicBezTo>
                  <a:cubicBezTo>
                    <a:pt x="61349" y="283964"/>
                    <a:pt x="61349" y="283964"/>
                    <a:pt x="34720" y="277515"/>
                  </a:cubicBezTo>
                  <a:close/>
                  <a:moveTo>
                    <a:pt x="108745" y="271463"/>
                  </a:moveTo>
                  <a:cubicBezTo>
                    <a:pt x="96908" y="271463"/>
                    <a:pt x="87313" y="280703"/>
                    <a:pt x="87313" y="292101"/>
                  </a:cubicBezTo>
                  <a:cubicBezTo>
                    <a:pt x="87313" y="303499"/>
                    <a:pt x="96908" y="312739"/>
                    <a:pt x="108745" y="312739"/>
                  </a:cubicBezTo>
                  <a:cubicBezTo>
                    <a:pt x="120582" y="312739"/>
                    <a:pt x="130177" y="303499"/>
                    <a:pt x="130177" y="292101"/>
                  </a:cubicBezTo>
                  <a:cubicBezTo>
                    <a:pt x="130177" y="280703"/>
                    <a:pt x="120582" y="271463"/>
                    <a:pt x="108745" y="271463"/>
                  </a:cubicBezTo>
                  <a:close/>
                  <a:moveTo>
                    <a:pt x="27469" y="38100"/>
                  </a:moveTo>
                  <a:cubicBezTo>
                    <a:pt x="24847" y="38100"/>
                    <a:pt x="22225" y="39416"/>
                    <a:pt x="22225" y="42049"/>
                  </a:cubicBezTo>
                  <a:cubicBezTo>
                    <a:pt x="22225" y="42049"/>
                    <a:pt x="22225" y="42049"/>
                    <a:pt x="22225" y="240798"/>
                  </a:cubicBezTo>
                  <a:cubicBezTo>
                    <a:pt x="22225" y="243431"/>
                    <a:pt x="24847" y="246063"/>
                    <a:pt x="27469" y="246063"/>
                  </a:cubicBezTo>
                  <a:cubicBezTo>
                    <a:pt x="27469" y="246063"/>
                    <a:pt x="27469" y="246063"/>
                    <a:pt x="190019" y="246063"/>
                  </a:cubicBezTo>
                  <a:cubicBezTo>
                    <a:pt x="192641" y="246063"/>
                    <a:pt x="195263" y="243431"/>
                    <a:pt x="195263" y="240798"/>
                  </a:cubicBezTo>
                  <a:lnTo>
                    <a:pt x="195263" y="42049"/>
                  </a:lnTo>
                  <a:cubicBezTo>
                    <a:pt x="195263" y="39416"/>
                    <a:pt x="192641" y="38100"/>
                    <a:pt x="190019" y="38100"/>
                  </a:cubicBezTo>
                  <a:cubicBezTo>
                    <a:pt x="190019" y="38100"/>
                    <a:pt x="190019" y="38100"/>
                    <a:pt x="27469" y="38100"/>
                  </a:cubicBezTo>
                  <a:close/>
                  <a:moveTo>
                    <a:pt x="92869" y="15875"/>
                  </a:moveTo>
                  <a:cubicBezTo>
                    <a:pt x="90223" y="15875"/>
                    <a:pt x="88900" y="17236"/>
                    <a:pt x="88900" y="19957"/>
                  </a:cubicBezTo>
                  <a:cubicBezTo>
                    <a:pt x="88900" y="22679"/>
                    <a:pt x="90223" y="25400"/>
                    <a:pt x="92869" y="25400"/>
                  </a:cubicBezTo>
                  <a:cubicBezTo>
                    <a:pt x="92869" y="25400"/>
                    <a:pt x="92869" y="25400"/>
                    <a:pt x="124619" y="25400"/>
                  </a:cubicBezTo>
                  <a:cubicBezTo>
                    <a:pt x="127265" y="25400"/>
                    <a:pt x="128588" y="22679"/>
                    <a:pt x="128588" y="19957"/>
                  </a:cubicBezTo>
                  <a:cubicBezTo>
                    <a:pt x="128588" y="17236"/>
                    <a:pt x="127265" y="15875"/>
                    <a:pt x="124619" y="15875"/>
                  </a:cubicBezTo>
                  <a:cubicBezTo>
                    <a:pt x="124619" y="15875"/>
                    <a:pt x="124619" y="15875"/>
                    <a:pt x="92869" y="15875"/>
                  </a:cubicBezTo>
                  <a:close/>
                  <a:moveTo>
                    <a:pt x="19652" y="0"/>
                  </a:moveTo>
                  <a:cubicBezTo>
                    <a:pt x="19652" y="0"/>
                    <a:pt x="19652" y="0"/>
                    <a:pt x="197836" y="0"/>
                  </a:cubicBezTo>
                  <a:cubicBezTo>
                    <a:pt x="208317" y="0"/>
                    <a:pt x="217488" y="7888"/>
                    <a:pt x="217488" y="18405"/>
                  </a:cubicBezTo>
                  <a:cubicBezTo>
                    <a:pt x="217488" y="18405"/>
                    <a:pt x="217488" y="18405"/>
                    <a:pt x="217488" y="318145"/>
                  </a:cubicBezTo>
                  <a:cubicBezTo>
                    <a:pt x="217488" y="328662"/>
                    <a:pt x="208317" y="336550"/>
                    <a:pt x="197836" y="336550"/>
                  </a:cubicBezTo>
                  <a:cubicBezTo>
                    <a:pt x="197836" y="336550"/>
                    <a:pt x="197836" y="336550"/>
                    <a:pt x="19652" y="336550"/>
                  </a:cubicBezTo>
                  <a:cubicBezTo>
                    <a:pt x="9171" y="336550"/>
                    <a:pt x="0" y="328662"/>
                    <a:pt x="0" y="318145"/>
                  </a:cubicBezTo>
                  <a:cubicBezTo>
                    <a:pt x="0" y="318145"/>
                    <a:pt x="0" y="318145"/>
                    <a:pt x="0" y="18405"/>
                  </a:cubicBezTo>
                  <a:cubicBezTo>
                    <a:pt x="0" y="7888"/>
                    <a:pt x="9171" y="0"/>
                    <a:pt x="196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0" name="Oval 27">
              <a:extLst>
                <a:ext uri="{FF2B5EF4-FFF2-40B4-BE49-F238E27FC236}">
                  <a16:creationId xmlns:a16="http://schemas.microsoft.com/office/drawing/2014/main" id="{AFC709D4-97C7-4347-A018-520BE2BF0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1645" y="4385329"/>
              <a:ext cx="256196" cy="396450"/>
            </a:xfrm>
            <a:custGeom>
              <a:gdLst>
                <a:gd name="connsiteX0" fmla="*/ 182768 w 217488"/>
                <a:gd name="connsiteY0" fmla="*/ 277515 h 336550"/>
                <a:gd name="connsiteX1" fmla="*/ 156139 w 217488"/>
                <a:gd name="connsiteY1" fmla="*/ 283964 h 336550"/>
                <a:gd name="connsiteX2" fmla="*/ 152145 w 217488"/>
                <a:gd name="connsiteY2" fmla="*/ 292993 h 336550"/>
                <a:gd name="connsiteX3" fmla="*/ 158802 w 217488"/>
                <a:gd name="connsiteY3" fmla="*/ 296863 h 336550"/>
                <a:gd name="connsiteX4" fmla="*/ 160133 w 217488"/>
                <a:gd name="connsiteY4" fmla="*/ 296863 h 336550"/>
                <a:gd name="connsiteX5" fmla="*/ 186762 w 217488"/>
                <a:gd name="connsiteY5" fmla="*/ 290414 h 336550"/>
                <a:gd name="connsiteX6" fmla="*/ 190757 w 217488"/>
                <a:gd name="connsiteY6" fmla="*/ 282674 h 336550"/>
                <a:gd name="connsiteX7" fmla="*/ 182768 w 217488"/>
                <a:gd name="connsiteY7" fmla="*/ 277515 h 336550"/>
                <a:gd name="connsiteX8" fmla="*/ 34720 w 217488"/>
                <a:gd name="connsiteY8" fmla="*/ 277515 h 336550"/>
                <a:gd name="connsiteX9" fmla="*/ 26732 w 217488"/>
                <a:gd name="connsiteY9" fmla="*/ 282674 h 336550"/>
                <a:gd name="connsiteX10" fmla="*/ 30726 w 217488"/>
                <a:gd name="connsiteY10" fmla="*/ 290414 h 336550"/>
                <a:gd name="connsiteX11" fmla="*/ 57355 w 217488"/>
                <a:gd name="connsiteY11" fmla="*/ 296863 h 336550"/>
                <a:gd name="connsiteX12" fmla="*/ 58686 w 217488"/>
                <a:gd name="connsiteY12" fmla="*/ 296863 h 336550"/>
                <a:gd name="connsiteX13" fmla="*/ 65344 w 217488"/>
                <a:gd name="connsiteY13" fmla="*/ 292993 h 336550"/>
                <a:gd name="connsiteX14" fmla="*/ 61349 w 217488"/>
                <a:gd name="connsiteY14" fmla="*/ 283964 h 336550"/>
                <a:gd name="connsiteX15" fmla="*/ 34720 w 217488"/>
                <a:gd name="connsiteY15" fmla="*/ 277515 h 336550"/>
                <a:gd name="connsiteX16" fmla="*/ 108745 w 217488"/>
                <a:gd name="connsiteY16" fmla="*/ 271463 h 336550"/>
                <a:gd name="connsiteX17" fmla="*/ 87313 w 217488"/>
                <a:gd name="connsiteY17" fmla="*/ 292101 h 336550"/>
                <a:gd name="connsiteX18" fmla="*/ 108745 w 217488"/>
                <a:gd name="connsiteY18" fmla="*/ 312739 h 336550"/>
                <a:gd name="connsiteX19" fmla="*/ 130177 w 217488"/>
                <a:gd name="connsiteY19" fmla="*/ 292101 h 336550"/>
                <a:gd name="connsiteX20" fmla="*/ 108745 w 217488"/>
                <a:gd name="connsiteY20" fmla="*/ 271463 h 336550"/>
                <a:gd name="connsiteX21" fmla="*/ 27469 w 217488"/>
                <a:gd name="connsiteY21" fmla="*/ 38100 h 336550"/>
                <a:gd name="connsiteX22" fmla="*/ 22225 w 217488"/>
                <a:gd name="connsiteY22" fmla="*/ 42049 h 336550"/>
                <a:gd name="connsiteX23" fmla="*/ 22225 w 217488"/>
                <a:gd name="connsiteY23" fmla="*/ 240798 h 336550"/>
                <a:gd name="connsiteX24" fmla="*/ 27469 w 217488"/>
                <a:gd name="connsiteY24" fmla="*/ 246063 h 336550"/>
                <a:gd name="connsiteX25" fmla="*/ 190019 w 217488"/>
                <a:gd name="connsiteY25" fmla="*/ 246063 h 336550"/>
                <a:gd name="connsiteX26" fmla="*/ 195263 w 217488"/>
                <a:gd name="connsiteY26" fmla="*/ 240798 h 336550"/>
                <a:gd name="connsiteX27" fmla="*/ 195263 w 217488"/>
                <a:gd name="connsiteY27" fmla="*/ 42049 h 336550"/>
                <a:gd name="connsiteX28" fmla="*/ 190019 w 217488"/>
                <a:gd name="connsiteY28" fmla="*/ 38100 h 336550"/>
                <a:gd name="connsiteX29" fmla="*/ 27469 w 217488"/>
                <a:gd name="connsiteY29" fmla="*/ 38100 h 336550"/>
                <a:gd name="connsiteX30" fmla="*/ 92869 w 217488"/>
                <a:gd name="connsiteY30" fmla="*/ 15875 h 336550"/>
                <a:gd name="connsiteX31" fmla="*/ 88900 w 217488"/>
                <a:gd name="connsiteY31" fmla="*/ 19957 h 336550"/>
                <a:gd name="connsiteX32" fmla="*/ 92869 w 217488"/>
                <a:gd name="connsiteY32" fmla="*/ 25400 h 336550"/>
                <a:gd name="connsiteX33" fmla="*/ 124619 w 217488"/>
                <a:gd name="connsiteY33" fmla="*/ 25400 h 336550"/>
                <a:gd name="connsiteX34" fmla="*/ 128588 w 217488"/>
                <a:gd name="connsiteY34" fmla="*/ 19957 h 336550"/>
                <a:gd name="connsiteX35" fmla="*/ 124619 w 217488"/>
                <a:gd name="connsiteY35" fmla="*/ 15875 h 336550"/>
                <a:gd name="connsiteX36" fmla="*/ 92869 w 217488"/>
                <a:gd name="connsiteY36" fmla="*/ 15875 h 336550"/>
                <a:gd name="connsiteX37" fmla="*/ 19652 w 217488"/>
                <a:gd name="connsiteY37" fmla="*/ 0 h 336550"/>
                <a:gd name="connsiteX38" fmla="*/ 197836 w 217488"/>
                <a:gd name="connsiteY38" fmla="*/ 0 h 336550"/>
                <a:gd name="connsiteX39" fmla="*/ 217488 w 217488"/>
                <a:gd name="connsiteY39" fmla="*/ 18405 h 336550"/>
                <a:gd name="connsiteX40" fmla="*/ 217488 w 217488"/>
                <a:gd name="connsiteY40" fmla="*/ 318145 h 336550"/>
                <a:gd name="connsiteX41" fmla="*/ 197836 w 217488"/>
                <a:gd name="connsiteY41" fmla="*/ 336550 h 336550"/>
                <a:gd name="connsiteX42" fmla="*/ 19652 w 217488"/>
                <a:gd name="connsiteY42" fmla="*/ 336550 h 336550"/>
                <a:gd name="connsiteX43" fmla="*/ 0 w 217488"/>
                <a:gd name="connsiteY43" fmla="*/ 318145 h 336550"/>
                <a:gd name="connsiteX44" fmla="*/ 0 w 217488"/>
                <a:gd name="connsiteY44" fmla="*/ 18405 h 336550"/>
                <a:gd name="connsiteX45" fmla="*/ 19652 w 217488"/>
                <a:gd name="connsiteY45" fmla="*/ 0 h 3365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17487" h="336550">
                  <a:moveTo>
                    <a:pt x="182768" y="277515"/>
                  </a:moveTo>
                  <a:cubicBezTo>
                    <a:pt x="182768" y="277515"/>
                    <a:pt x="182768" y="277515"/>
                    <a:pt x="156139" y="283964"/>
                  </a:cubicBezTo>
                  <a:cubicBezTo>
                    <a:pt x="153476" y="285254"/>
                    <a:pt x="150813" y="289124"/>
                    <a:pt x="152145" y="292993"/>
                  </a:cubicBezTo>
                  <a:cubicBezTo>
                    <a:pt x="152145" y="295573"/>
                    <a:pt x="156139" y="296863"/>
                    <a:pt x="158802" y="296863"/>
                  </a:cubicBezTo>
                  <a:cubicBezTo>
                    <a:pt x="158802" y="296863"/>
                    <a:pt x="160133" y="296863"/>
                    <a:pt x="160133" y="296863"/>
                  </a:cubicBezTo>
                  <a:cubicBezTo>
                    <a:pt x="160133" y="296863"/>
                    <a:pt x="160133" y="296863"/>
                    <a:pt x="186762" y="290414"/>
                  </a:cubicBezTo>
                  <a:cubicBezTo>
                    <a:pt x="189425" y="289124"/>
                    <a:pt x="192088" y="285254"/>
                    <a:pt x="190757" y="282674"/>
                  </a:cubicBezTo>
                  <a:cubicBezTo>
                    <a:pt x="190757" y="278805"/>
                    <a:pt x="186762" y="276225"/>
                    <a:pt x="182768" y="277515"/>
                  </a:cubicBezTo>
                  <a:close/>
                  <a:moveTo>
                    <a:pt x="34720" y="277515"/>
                  </a:moveTo>
                  <a:cubicBezTo>
                    <a:pt x="30726" y="276225"/>
                    <a:pt x="26732" y="278805"/>
                    <a:pt x="26732" y="282674"/>
                  </a:cubicBezTo>
                  <a:cubicBezTo>
                    <a:pt x="25400" y="285254"/>
                    <a:pt x="28063" y="289124"/>
                    <a:pt x="30726" y="290414"/>
                  </a:cubicBezTo>
                  <a:cubicBezTo>
                    <a:pt x="30726" y="290414"/>
                    <a:pt x="30726" y="290414"/>
                    <a:pt x="57355" y="296863"/>
                  </a:cubicBezTo>
                  <a:cubicBezTo>
                    <a:pt x="57355" y="296863"/>
                    <a:pt x="58686" y="296863"/>
                    <a:pt x="58686" y="296863"/>
                  </a:cubicBezTo>
                  <a:cubicBezTo>
                    <a:pt x="61349" y="296863"/>
                    <a:pt x="65344" y="295573"/>
                    <a:pt x="65344" y="292993"/>
                  </a:cubicBezTo>
                  <a:cubicBezTo>
                    <a:pt x="66675" y="289124"/>
                    <a:pt x="64012" y="285254"/>
                    <a:pt x="61349" y="283964"/>
                  </a:cubicBezTo>
                  <a:cubicBezTo>
                    <a:pt x="61349" y="283964"/>
                    <a:pt x="61349" y="283964"/>
                    <a:pt x="34720" y="277515"/>
                  </a:cubicBezTo>
                  <a:close/>
                  <a:moveTo>
                    <a:pt x="108745" y="271463"/>
                  </a:moveTo>
                  <a:cubicBezTo>
                    <a:pt x="96908" y="271463"/>
                    <a:pt x="87313" y="280703"/>
                    <a:pt x="87313" y="292101"/>
                  </a:cubicBezTo>
                  <a:cubicBezTo>
                    <a:pt x="87313" y="303499"/>
                    <a:pt x="96908" y="312739"/>
                    <a:pt x="108745" y="312739"/>
                  </a:cubicBezTo>
                  <a:cubicBezTo>
                    <a:pt x="120582" y="312739"/>
                    <a:pt x="130177" y="303499"/>
                    <a:pt x="130177" y="292101"/>
                  </a:cubicBezTo>
                  <a:cubicBezTo>
                    <a:pt x="130177" y="280703"/>
                    <a:pt x="120582" y="271463"/>
                    <a:pt x="108745" y="271463"/>
                  </a:cubicBezTo>
                  <a:close/>
                  <a:moveTo>
                    <a:pt x="27469" y="38100"/>
                  </a:moveTo>
                  <a:cubicBezTo>
                    <a:pt x="24847" y="38100"/>
                    <a:pt x="22225" y="39416"/>
                    <a:pt x="22225" y="42049"/>
                  </a:cubicBezTo>
                  <a:cubicBezTo>
                    <a:pt x="22225" y="42049"/>
                    <a:pt x="22225" y="42049"/>
                    <a:pt x="22225" y="240798"/>
                  </a:cubicBezTo>
                  <a:cubicBezTo>
                    <a:pt x="22225" y="243431"/>
                    <a:pt x="24847" y="246063"/>
                    <a:pt x="27469" y="246063"/>
                  </a:cubicBezTo>
                  <a:cubicBezTo>
                    <a:pt x="27469" y="246063"/>
                    <a:pt x="27469" y="246063"/>
                    <a:pt x="190019" y="246063"/>
                  </a:cubicBezTo>
                  <a:cubicBezTo>
                    <a:pt x="192641" y="246063"/>
                    <a:pt x="195263" y="243431"/>
                    <a:pt x="195263" y="240798"/>
                  </a:cubicBezTo>
                  <a:lnTo>
                    <a:pt x="195263" y="42049"/>
                  </a:lnTo>
                  <a:cubicBezTo>
                    <a:pt x="195263" y="39416"/>
                    <a:pt x="192641" y="38100"/>
                    <a:pt x="190019" y="38100"/>
                  </a:cubicBezTo>
                  <a:cubicBezTo>
                    <a:pt x="190019" y="38100"/>
                    <a:pt x="190019" y="38100"/>
                    <a:pt x="27469" y="38100"/>
                  </a:cubicBezTo>
                  <a:close/>
                  <a:moveTo>
                    <a:pt x="92869" y="15875"/>
                  </a:moveTo>
                  <a:cubicBezTo>
                    <a:pt x="90223" y="15875"/>
                    <a:pt x="88900" y="17236"/>
                    <a:pt x="88900" y="19957"/>
                  </a:cubicBezTo>
                  <a:cubicBezTo>
                    <a:pt x="88900" y="22679"/>
                    <a:pt x="90223" y="25400"/>
                    <a:pt x="92869" y="25400"/>
                  </a:cubicBezTo>
                  <a:cubicBezTo>
                    <a:pt x="92869" y="25400"/>
                    <a:pt x="92869" y="25400"/>
                    <a:pt x="124619" y="25400"/>
                  </a:cubicBezTo>
                  <a:cubicBezTo>
                    <a:pt x="127265" y="25400"/>
                    <a:pt x="128588" y="22679"/>
                    <a:pt x="128588" y="19957"/>
                  </a:cubicBezTo>
                  <a:cubicBezTo>
                    <a:pt x="128588" y="17236"/>
                    <a:pt x="127265" y="15875"/>
                    <a:pt x="124619" y="15875"/>
                  </a:cubicBezTo>
                  <a:cubicBezTo>
                    <a:pt x="124619" y="15875"/>
                    <a:pt x="124619" y="15875"/>
                    <a:pt x="92869" y="15875"/>
                  </a:cubicBezTo>
                  <a:close/>
                  <a:moveTo>
                    <a:pt x="19652" y="0"/>
                  </a:moveTo>
                  <a:cubicBezTo>
                    <a:pt x="19652" y="0"/>
                    <a:pt x="19652" y="0"/>
                    <a:pt x="197836" y="0"/>
                  </a:cubicBezTo>
                  <a:cubicBezTo>
                    <a:pt x="208317" y="0"/>
                    <a:pt x="217488" y="7888"/>
                    <a:pt x="217488" y="18405"/>
                  </a:cubicBezTo>
                  <a:cubicBezTo>
                    <a:pt x="217488" y="18405"/>
                    <a:pt x="217488" y="18405"/>
                    <a:pt x="217488" y="318145"/>
                  </a:cubicBezTo>
                  <a:cubicBezTo>
                    <a:pt x="217488" y="328662"/>
                    <a:pt x="208317" y="336550"/>
                    <a:pt x="197836" y="336550"/>
                  </a:cubicBezTo>
                  <a:cubicBezTo>
                    <a:pt x="197836" y="336550"/>
                    <a:pt x="197836" y="336550"/>
                    <a:pt x="19652" y="336550"/>
                  </a:cubicBezTo>
                  <a:cubicBezTo>
                    <a:pt x="9171" y="336550"/>
                    <a:pt x="0" y="328662"/>
                    <a:pt x="0" y="318145"/>
                  </a:cubicBezTo>
                  <a:cubicBezTo>
                    <a:pt x="0" y="318145"/>
                    <a:pt x="0" y="318145"/>
                    <a:pt x="0" y="18405"/>
                  </a:cubicBezTo>
                  <a:cubicBezTo>
                    <a:pt x="0" y="7888"/>
                    <a:pt x="9171" y="0"/>
                    <a:pt x="196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Oval 30">
              <a:extLst>
                <a:ext uri="{FF2B5EF4-FFF2-40B4-BE49-F238E27FC236}">
                  <a16:creationId xmlns:a16="http://schemas.microsoft.com/office/drawing/2014/main" id="{38B83A91-74A2-457F-9D47-E49E2A610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8614" y="3131766"/>
              <a:ext cx="255470" cy="395326"/>
            </a:xfrm>
            <a:custGeom>
              <a:gdLst>
                <a:gd name="connsiteX0" fmla="*/ 182768 w 217488"/>
                <a:gd name="connsiteY0" fmla="*/ 277515 h 336550"/>
                <a:gd name="connsiteX1" fmla="*/ 156139 w 217488"/>
                <a:gd name="connsiteY1" fmla="*/ 283964 h 336550"/>
                <a:gd name="connsiteX2" fmla="*/ 152145 w 217488"/>
                <a:gd name="connsiteY2" fmla="*/ 292993 h 336550"/>
                <a:gd name="connsiteX3" fmla="*/ 158802 w 217488"/>
                <a:gd name="connsiteY3" fmla="*/ 296863 h 336550"/>
                <a:gd name="connsiteX4" fmla="*/ 160133 w 217488"/>
                <a:gd name="connsiteY4" fmla="*/ 296863 h 336550"/>
                <a:gd name="connsiteX5" fmla="*/ 186762 w 217488"/>
                <a:gd name="connsiteY5" fmla="*/ 290414 h 336550"/>
                <a:gd name="connsiteX6" fmla="*/ 190757 w 217488"/>
                <a:gd name="connsiteY6" fmla="*/ 282674 h 336550"/>
                <a:gd name="connsiteX7" fmla="*/ 182768 w 217488"/>
                <a:gd name="connsiteY7" fmla="*/ 277515 h 336550"/>
                <a:gd name="connsiteX8" fmla="*/ 34720 w 217488"/>
                <a:gd name="connsiteY8" fmla="*/ 277515 h 336550"/>
                <a:gd name="connsiteX9" fmla="*/ 26732 w 217488"/>
                <a:gd name="connsiteY9" fmla="*/ 282674 h 336550"/>
                <a:gd name="connsiteX10" fmla="*/ 30726 w 217488"/>
                <a:gd name="connsiteY10" fmla="*/ 290414 h 336550"/>
                <a:gd name="connsiteX11" fmla="*/ 57355 w 217488"/>
                <a:gd name="connsiteY11" fmla="*/ 296863 h 336550"/>
                <a:gd name="connsiteX12" fmla="*/ 58686 w 217488"/>
                <a:gd name="connsiteY12" fmla="*/ 296863 h 336550"/>
                <a:gd name="connsiteX13" fmla="*/ 65344 w 217488"/>
                <a:gd name="connsiteY13" fmla="*/ 292993 h 336550"/>
                <a:gd name="connsiteX14" fmla="*/ 61349 w 217488"/>
                <a:gd name="connsiteY14" fmla="*/ 283964 h 336550"/>
                <a:gd name="connsiteX15" fmla="*/ 34720 w 217488"/>
                <a:gd name="connsiteY15" fmla="*/ 277515 h 336550"/>
                <a:gd name="connsiteX16" fmla="*/ 108745 w 217488"/>
                <a:gd name="connsiteY16" fmla="*/ 271463 h 336550"/>
                <a:gd name="connsiteX17" fmla="*/ 87313 w 217488"/>
                <a:gd name="connsiteY17" fmla="*/ 292101 h 336550"/>
                <a:gd name="connsiteX18" fmla="*/ 108745 w 217488"/>
                <a:gd name="connsiteY18" fmla="*/ 312739 h 336550"/>
                <a:gd name="connsiteX19" fmla="*/ 130177 w 217488"/>
                <a:gd name="connsiteY19" fmla="*/ 292101 h 336550"/>
                <a:gd name="connsiteX20" fmla="*/ 108745 w 217488"/>
                <a:gd name="connsiteY20" fmla="*/ 271463 h 336550"/>
                <a:gd name="connsiteX21" fmla="*/ 27469 w 217488"/>
                <a:gd name="connsiteY21" fmla="*/ 38100 h 336550"/>
                <a:gd name="connsiteX22" fmla="*/ 22225 w 217488"/>
                <a:gd name="connsiteY22" fmla="*/ 42049 h 336550"/>
                <a:gd name="connsiteX23" fmla="*/ 22225 w 217488"/>
                <a:gd name="connsiteY23" fmla="*/ 240798 h 336550"/>
                <a:gd name="connsiteX24" fmla="*/ 27469 w 217488"/>
                <a:gd name="connsiteY24" fmla="*/ 246063 h 336550"/>
                <a:gd name="connsiteX25" fmla="*/ 190019 w 217488"/>
                <a:gd name="connsiteY25" fmla="*/ 246063 h 336550"/>
                <a:gd name="connsiteX26" fmla="*/ 195263 w 217488"/>
                <a:gd name="connsiteY26" fmla="*/ 240798 h 336550"/>
                <a:gd name="connsiteX27" fmla="*/ 195263 w 217488"/>
                <a:gd name="connsiteY27" fmla="*/ 42049 h 336550"/>
                <a:gd name="connsiteX28" fmla="*/ 190019 w 217488"/>
                <a:gd name="connsiteY28" fmla="*/ 38100 h 336550"/>
                <a:gd name="connsiteX29" fmla="*/ 27469 w 217488"/>
                <a:gd name="connsiteY29" fmla="*/ 38100 h 336550"/>
                <a:gd name="connsiteX30" fmla="*/ 92869 w 217488"/>
                <a:gd name="connsiteY30" fmla="*/ 15875 h 336550"/>
                <a:gd name="connsiteX31" fmla="*/ 88900 w 217488"/>
                <a:gd name="connsiteY31" fmla="*/ 19957 h 336550"/>
                <a:gd name="connsiteX32" fmla="*/ 92869 w 217488"/>
                <a:gd name="connsiteY32" fmla="*/ 25400 h 336550"/>
                <a:gd name="connsiteX33" fmla="*/ 124619 w 217488"/>
                <a:gd name="connsiteY33" fmla="*/ 25400 h 336550"/>
                <a:gd name="connsiteX34" fmla="*/ 128588 w 217488"/>
                <a:gd name="connsiteY34" fmla="*/ 19957 h 336550"/>
                <a:gd name="connsiteX35" fmla="*/ 124619 w 217488"/>
                <a:gd name="connsiteY35" fmla="*/ 15875 h 336550"/>
                <a:gd name="connsiteX36" fmla="*/ 92869 w 217488"/>
                <a:gd name="connsiteY36" fmla="*/ 15875 h 336550"/>
                <a:gd name="connsiteX37" fmla="*/ 19652 w 217488"/>
                <a:gd name="connsiteY37" fmla="*/ 0 h 336550"/>
                <a:gd name="connsiteX38" fmla="*/ 197836 w 217488"/>
                <a:gd name="connsiteY38" fmla="*/ 0 h 336550"/>
                <a:gd name="connsiteX39" fmla="*/ 217488 w 217488"/>
                <a:gd name="connsiteY39" fmla="*/ 18405 h 336550"/>
                <a:gd name="connsiteX40" fmla="*/ 217488 w 217488"/>
                <a:gd name="connsiteY40" fmla="*/ 318145 h 336550"/>
                <a:gd name="connsiteX41" fmla="*/ 197836 w 217488"/>
                <a:gd name="connsiteY41" fmla="*/ 336550 h 336550"/>
                <a:gd name="connsiteX42" fmla="*/ 19652 w 217488"/>
                <a:gd name="connsiteY42" fmla="*/ 336550 h 336550"/>
                <a:gd name="connsiteX43" fmla="*/ 0 w 217488"/>
                <a:gd name="connsiteY43" fmla="*/ 318145 h 336550"/>
                <a:gd name="connsiteX44" fmla="*/ 0 w 217488"/>
                <a:gd name="connsiteY44" fmla="*/ 18405 h 336550"/>
                <a:gd name="connsiteX45" fmla="*/ 19652 w 217488"/>
                <a:gd name="connsiteY45" fmla="*/ 0 h 3365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17487" h="336550">
                  <a:moveTo>
                    <a:pt x="182768" y="277515"/>
                  </a:moveTo>
                  <a:cubicBezTo>
                    <a:pt x="182768" y="277515"/>
                    <a:pt x="182768" y="277515"/>
                    <a:pt x="156139" y="283964"/>
                  </a:cubicBezTo>
                  <a:cubicBezTo>
                    <a:pt x="153476" y="285254"/>
                    <a:pt x="150813" y="289124"/>
                    <a:pt x="152145" y="292993"/>
                  </a:cubicBezTo>
                  <a:cubicBezTo>
                    <a:pt x="152145" y="295573"/>
                    <a:pt x="156139" y="296863"/>
                    <a:pt x="158802" y="296863"/>
                  </a:cubicBezTo>
                  <a:cubicBezTo>
                    <a:pt x="158802" y="296863"/>
                    <a:pt x="160133" y="296863"/>
                    <a:pt x="160133" y="296863"/>
                  </a:cubicBezTo>
                  <a:cubicBezTo>
                    <a:pt x="160133" y="296863"/>
                    <a:pt x="160133" y="296863"/>
                    <a:pt x="186762" y="290414"/>
                  </a:cubicBezTo>
                  <a:cubicBezTo>
                    <a:pt x="189425" y="289124"/>
                    <a:pt x="192088" y="285254"/>
                    <a:pt x="190757" y="282674"/>
                  </a:cubicBezTo>
                  <a:cubicBezTo>
                    <a:pt x="190757" y="278805"/>
                    <a:pt x="186762" y="276225"/>
                    <a:pt x="182768" y="277515"/>
                  </a:cubicBezTo>
                  <a:close/>
                  <a:moveTo>
                    <a:pt x="34720" y="277515"/>
                  </a:moveTo>
                  <a:cubicBezTo>
                    <a:pt x="30726" y="276225"/>
                    <a:pt x="26732" y="278805"/>
                    <a:pt x="26732" y="282674"/>
                  </a:cubicBezTo>
                  <a:cubicBezTo>
                    <a:pt x="25400" y="285254"/>
                    <a:pt x="28063" y="289124"/>
                    <a:pt x="30726" y="290414"/>
                  </a:cubicBezTo>
                  <a:cubicBezTo>
                    <a:pt x="30726" y="290414"/>
                    <a:pt x="30726" y="290414"/>
                    <a:pt x="57355" y="296863"/>
                  </a:cubicBezTo>
                  <a:cubicBezTo>
                    <a:pt x="57355" y="296863"/>
                    <a:pt x="58686" y="296863"/>
                    <a:pt x="58686" y="296863"/>
                  </a:cubicBezTo>
                  <a:cubicBezTo>
                    <a:pt x="61349" y="296863"/>
                    <a:pt x="65344" y="295573"/>
                    <a:pt x="65344" y="292993"/>
                  </a:cubicBezTo>
                  <a:cubicBezTo>
                    <a:pt x="66675" y="289124"/>
                    <a:pt x="64012" y="285254"/>
                    <a:pt x="61349" y="283964"/>
                  </a:cubicBezTo>
                  <a:cubicBezTo>
                    <a:pt x="61349" y="283964"/>
                    <a:pt x="61349" y="283964"/>
                    <a:pt x="34720" y="277515"/>
                  </a:cubicBezTo>
                  <a:close/>
                  <a:moveTo>
                    <a:pt x="108745" y="271463"/>
                  </a:moveTo>
                  <a:cubicBezTo>
                    <a:pt x="96908" y="271463"/>
                    <a:pt x="87313" y="280703"/>
                    <a:pt x="87313" y="292101"/>
                  </a:cubicBezTo>
                  <a:cubicBezTo>
                    <a:pt x="87313" y="303499"/>
                    <a:pt x="96908" y="312739"/>
                    <a:pt x="108745" y="312739"/>
                  </a:cubicBezTo>
                  <a:cubicBezTo>
                    <a:pt x="120582" y="312739"/>
                    <a:pt x="130177" y="303499"/>
                    <a:pt x="130177" y="292101"/>
                  </a:cubicBezTo>
                  <a:cubicBezTo>
                    <a:pt x="130177" y="280703"/>
                    <a:pt x="120582" y="271463"/>
                    <a:pt x="108745" y="271463"/>
                  </a:cubicBezTo>
                  <a:close/>
                  <a:moveTo>
                    <a:pt x="27469" y="38100"/>
                  </a:moveTo>
                  <a:cubicBezTo>
                    <a:pt x="24847" y="38100"/>
                    <a:pt x="22225" y="39416"/>
                    <a:pt x="22225" y="42049"/>
                  </a:cubicBezTo>
                  <a:cubicBezTo>
                    <a:pt x="22225" y="42049"/>
                    <a:pt x="22225" y="42049"/>
                    <a:pt x="22225" y="240798"/>
                  </a:cubicBezTo>
                  <a:cubicBezTo>
                    <a:pt x="22225" y="243431"/>
                    <a:pt x="24847" y="246063"/>
                    <a:pt x="27469" y="246063"/>
                  </a:cubicBezTo>
                  <a:cubicBezTo>
                    <a:pt x="27469" y="246063"/>
                    <a:pt x="27469" y="246063"/>
                    <a:pt x="190019" y="246063"/>
                  </a:cubicBezTo>
                  <a:cubicBezTo>
                    <a:pt x="192641" y="246063"/>
                    <a:pt x="195263" y="243431"/>
                    <a:pt x="195263" y="240798"/>
                  </a:cubicBezTo>
                  <a:lnTo>
                    <a:pt x="195263" y="42049"/>
                  </a:lnTo>
                  <a:cubicBezTo>
                    <a:pt x="195263" y="39416"/>
                    <a:pt x="192641" y="38100"/>
                    <a:pt x="190019" y="38100"/>
                  </a:cubicBezTo>
                  <a:cubicBezTo>
                    <a:pt x="190019" y="38100"/>
                    <a:pt x="190019" y="38100"/>
                    <a:pt x="27469" y="38100"/>
                  </a:cubicBezTo>
                  <a:close/>
                  <a:moveTo>
                    <a:pt x="92869" y="15875"/>
                  </a:moveTo>
                  <a:cubicBezTo>
                    <a:pt x="90223" y="15875"/>
                    <a:pt x="88900" y="17236"/>
                    <a:pt x="88900" y="19957"/>
                  </a:cubicBezTo>
                  <a:cubicBezTo>
                    <a:pt x="88900" y="22679"/>
                    <a:pt x="90223" y="25400"/>
                    <a:pt x="92869" y="25400"/>
                  </a:cubicBezTo>
                  <a:cubicBezTo>
                    <a:pt x="92869" y="25400"/>
                    <a:pt x="92869" y="25400"/>
                    <a:pt x="124619" y="25400"/>
                  </a:cubicBezTo>
                  <a:cubicBezTo>
                    <a:pt x="127265" y="25400"/>
                    <a:pt x="128588" y="22679"/>
                    <a:pt x="128588" y="19957"/>
                  </a:cubicBezTo>
                  <a:cubicBezTo>
                    <a:pt x="128588" y="17236"/>
                    <a:pt x="127265" y="15875"/>
                    <a:pt x="124619" y="15875"/>
                  </a:cubicBezTo>
                  <a:cubicBezTo>
                    <a:pt x="124619" y="15875"/>
                    <a:pt x="124619" y="15875"/>
                    <a:pt x="92869" y="15875"/>
                  </a:cubicBezTo>
                  <a:close/>
                  <a:moveTo>
                    <a:pt x="19652" y="0"/>
                  </a:moveTo>
                  <a:cubicBezTo>
                    <a:pt x="19652" y="0"/>
                    <a:pt x="19652" y="0"/>
                    <a:pt x="197836" y="0"/>
                  </a:cubicBezTo>
                  <a:cubicBezTo>
                    <a:pt x="208317" y="0"/>
                    <a:pt x="217488" y="7888"/>
                    <a:pt x="217488" y="18405"/>
                  </a:cubicBezTo>
                  <a:cubicBezTo>
                    <a:pt x="217488" y="18405"/>
                    <a:pt x="217488" y="18405"/>
                    <a:pt x="217488" y="318145"/>
                  </a:cubicBezTo>
                  <a:cubicBezTo>
                    <a:pt x="217488" y="328662"/>
                    <a:pt x="208317" y="336550"/>
                    <a:pt x="197836" y="336550"/>
                  </a:cubicBezTo>
                  <a:cubicBezTo>
                    <a:pt x="197836" y="336550"/>
                    <a:pt x="197836" y="336550"/>
                    <a:pt x="19652" y="336550"/>
                  </a:cubicBezTo>
                  <a:cubicBezTo>
                    <a:pt x="9171" y="336550"/>
                    <a:pt x="0" y="328662"/>
                    <a:pt x="0" y="318145"/>
                  </a:cubicBezTo>
                  <a:cubicBezTo>
                    <a:pt x="0" y="318145"/>
                    <a:pt x="0" y="318145"/>
                    <a:pt x="0" y="18405"/>
                  </a:cubicBezTo>
                  <a:cubicBezTo>
                    <a:pt x="0" y="7888"/>
                    <a:pt x="9171" y="0"/>
                    <a:pt x="196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75" name="išľíďè">
            <a:extLst>
              <a:ext uri="{FF2B5EF4-FFF2-40B4-BE49-F238E27FC236}">
                <a16:creationId xmlns:a16="http://schemas.microsoft.com/office/drawing/2014/main" id="{DD646AE5-FA1B-42A6-AC80-CF91A15E7A23}"/>
              </a:ext>
            </a:extLst>
          </p:cNvPr>
          <p:cNvSpPr/>
          <p:nvPr/>
        </p:nvSpPr>
        <p:spPr bwMode="auto">
          <a:xfrm>
            <a:off x="681909" y="3256253"/>
            <a:ext cx="253664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8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輸入替換內容slidesdocs.com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6" name="iSlíďè">
            <a:extLst>
              <a:ext uri="{FF2B5EF4-FFF2-40B4-BE49-F238E27FC236}">
                <a16:creationId xmlns:a16="http://schemas.microsoft.com/office/drawing/2014/main" id="{EFF26B5D-B467-473E-A207-6227938AE745}"/>
              </a:ext>
            </a:extLst>
          </p:cNvPr>
          <p:cNvSpPr txBox="1"/>
          <p:nvPr/>
        </p:nvSpPr>
        <p:spPr bwMode="auto">
          <a:xfrm>
            <a:off x="1123001" y="2921879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sp>
        <p:nvSpPr>
          <p:cNvPr id="77" name="išľíďè">
            <a:extLst>
              <a:ext uri="{FF2B5EF4-FFF2-40B4-BE49-F238E27FC236}">
                <a16:creationId xmlns:a16="http://schemas.microsoft.com/office/drawing/2014/main" id="{7ECD1EC3-F411-4F4D-95F3-93AEC35633A5}"/>
              </a:ext>
            </a:extLst>
          </p:cNvPr>
          <p:cNvSpPr/>
          <p:nvPr/>
        </p:nvSpPr>
        <p:spPr bwMode="auto">
          <a:xfrm>
            <a:off x="3917587" y="5198985"/>
            <a:ext cx="253664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8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輸入替換內容slidesdocs.com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8" name="iSlíďè">
            <a:extLst>
              <a:ext uri="{FF2B5EF4-FFF2-40B4-BE49-F238E27FC236}">
                <a16:creationId xmlns:a16="http://schemas.microsoft.com/office/drawing/2014/main" id="{6CF8FECF-746B-44C2-8CCC-E9435A4C58DF}"/>
              </a:ext>
            </a:extLst>
          </p:cNvPr>
          <p:cNvSpPr txBox="1"/>
          <p:nvPr/>
        </p:nvSpPr>
        <p:spPr bwMode="auto">
          <a:xfrm>
            <a:off x="4358678" y="4864611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sp>
        <p:nvSpPr>
          <p:cNvPr id="79" name="išľíďè">
            <a:extLst>
              <a:ext uri="{FF2B5EF4-FFF2-40B4-BE49-F238E27FC236}">
                <a16:creationId xmlns:a16="http://schemas.microsoft.com/office/drawing/2014/main" id="{E468E841-48AF-4625-A707-2669D395EB16}"/>
              </a:ext>
            </a:extLst>
          </p:cNvPr>
          <p:cNvSpPr/>
          <p:nvPr/>
        </p:nvSpPr>
        <p:spPr bwMode="auto">
          <a:xfrm>
            <a:off x="3632831" y="1470506"/>
            <a:ext cx="253664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8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輸入替換內容slidesdocs.com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0" name="iSlíďè">
            <a:extLst>
              <a:ext uri="{FF2B5EF4-FFF2-40B4-BE49-F238E27FC236}">
                <a16:creationId xmlns:a16="http://schemas.microsoft.com/office/drawing/2014/main" id="{A04F16E0-2F3F-4004-B345-1BF2B31704C9}"/>
              </a:ext>
            </a:extLst>
          </p:cNvPr>
          <p:cNvSpPr txBox="1"/>
          <p:nvPr/>
        </p:nvSpPr>
        <p:spPr bwMode="auto">
          <a:xfrm>
            <a:off x="4073922" y="1136134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sp>
        <p:nvSpPr>
          <p:cNvPr id="81" name="išľíďè">
            <a:extLst>
              <a:ext uri="{FF2B5EF4-FFF2-40B4-BE49-F238E27FC236}">
                <a16:creationId xmlns:a16="http://schemas.microsoft.com/office/drawing/2014/main" id="{101B4DB8-8CED-49AA-929E-774E078875B3}"/>
              </a:ext>
            </a:extLst>
          </p:cNvPr>
          <p:cNvSpPr/>
          <p:nvPr/>
        </p:nvSpPr>
        <p:spPr bwMode="auto">
          <a:xfrm>
            <a:off x="6237419" y="1379722"/>
            <a:ext cx="253664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8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輸入替換內容slidesdocs.com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2" name="iSlíďè">
            <a:extLst>
              <a:ext uri="{FF2B5EF4-FFF2-40B4-BE49-F238E27FC236}">
                <a16:creationId xmlns:a16="http://schemas.microsoft.com/office/drawing/2014/main" id="{803E49EB-DB02-482D-9D95-798C69D08907}"/>
              </a:ext>
            </a:extLst>
          </p:cNvPr>
          <p:cNvSpPr txBox="1"/>
          <p:nvPr/>
        </p:nvSpPr>
        <p:spPr bwMode="auto">
          <a:xfrm>
            <a:off x="6678510" y="1045350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sp>
        <p:nvSpPr>
          <p:cNvPr id="83" name="išľíďè">
            <a:extLst>
              <a:ext uri="{FF2B5EF4-FFF2-40B4-BE49-F238E27FC236}">
                <a16:creationId xmlns:a16="http://schemas.microsoft.com/office/drawing/2014/main" id="{D096A553-781D-4580-8112-C1973DD29C6D}"/>
              </a:ext>
            </a:extLst>
          </p:cNvPr>
          <p:cNvSpPr/>
          <p:nvPr/>
        </p:nvSpPr>
        <p:spPr bwMode="auto">
          <a:xfrm>
            <a:off x="6769387" y="5504910"/>
            <a:ext cx="253664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8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輸入替換內容slidesdocs.com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4" name="iSlíďè">
            <a:extLst>
              <a:ext uri="{FF2B5EF4-FFF2-40B4-BE49-F238E27FC236}">
                <a16:creationId xmlns:a16="http://schemas.microsoft.com/office/drawing/2014/main" id="{056E1F84-5D30-494D-A477-F008397C9C32}"/>
              </a:ext>
            </a:extLst>
          </p:cNvPr>
          <p:cNvSpPr txBox="1"/>
          <p:nvPr/>
        </p:nvSpPr>
        <p:spPr bwMode="auto">
          <a:xfrm>
            <a:off x="7210478" y="5170538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  <p:sp>
        <p:nvSpPr>
          <p:cNvPr id="85" name="išľíďè">
            <a:extLst>
              <a:ext uri="{FF2B5EF4-FFF2-40B4-BE49-F238E27FC236}">
                <a16:creationId xmlns:a16="http://schemas.microsoft.com/office/drawing/2014/main" id="{E93123DF-EF8F-4EC2-AB2F-A7F59827217E}"/>
              </a:ext>
            </a:extLst>
          </p:cNvPr>
          <p:cNvSpPr/>
          <p:nvPr/>
        </p:nvSpPr>
        <p:spPr bwMode="auto">
          <a:xfrm>
            <a:off x="8673705" y="3212048"/>
            <a:ext cx="2536640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defTabSz="913742">
              <a:lnSpc>
                <a:spcPct val="100000"/>
              </a:lnSpc>
              <a:spcBef>
                <a:spcPct val="0"/>
              </a:spcBef>
              <a:defRPr/>
            </a:pPr>
            <a:r>
              <a:rPr lang="zh-TW" altLang="zh-TW" sz="800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輸入替換內容slidesdocs.com 輸入替換內容slidesdocs.com</a:t>
            </a:r>
            <a:endParaRPr lang="zh-CN" altLang="en-US" sz="12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6" name="iSlíďè">
            <a:extLst>
              <a:ext uri="{FF2B5EF4-FFF2-40B4-BE49-F238E27FC236}">
                <a16:creationId xmlns:a16="http://schemas.microsoft.com/office/drawing/2014/main" id="{C9902109-6977-4D58-BF91-102B39F1AD3D}"/>
              </a:ext>
            </a:extLst>
          </p:cNvPr>
          <p:cNvSpPr txBox="1"/>
          <p:nvPr/>
        </p:nvSpPr>
        <p:spPr bwMode="auto">
          <a:xfrm>
            <a:off x="9114797" y="2877675"/>
            <a:ext cx="2195831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defTabSz="913742">
              <a:spcBef>
                <a:spcPct val="0"/>
              </a:spcBef>
              <a:defRPr/>
            </a:pPr>
            <a:r>
              <a:rPr lang="zh-TW" altLang="zh-TW" b="1">
                <a:solidFill>
                  <a:schemeClr val="bg1">
                    <a:lumMod val="95000"/>
                  </a:schemeClr>
                </a:solidFill>
                <a:latin typeface="Source Han Sans TC"/>
                <a:ea typeface="Source Han Sans TC"/>
                <a:cs typeface="+mn-ea"/>
                <a:sym typeface="+mn-lt"/>
              </a:rPr>
              <a:t>標題文字預設</a:t>
            </a:r>
          </a:p>
        </p:txBody>
      </p:sp>
    </p:spTree>
    <p:extLst>
      <p:ext uri="{BB962C8B-B14F-4D97-AF65-F5344CB8AC3E}">
        <p14:creationId xmlns:p14="http://schemas.microsoft.com/office/powerpoint/2010/main" val="72921522"/>
      </p:ext>
    </p:extLst>
  </p:cSld>
  <p:clrMapOvr>
    <a:masterClrMapping/>
  </p:clrMapOvr>
  <mc:AlternateContent>
    <mc:Choice xmlns:p14="http://schemas.microsoft.com/office/powerpoint/2010/main" Requires="p14">
      <p:transition spd="slow" advClick="0" advTm="2000" p14:dur="1600">
        <p14:prism isInverted="1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</p:bldLst>
  </p:timing>
</p:sld>
</file>

<file path=ppt/tags/tag1.xml><?xml version="1.0" encoding="utf-8"?>
<p:tagLst xmlns:p="http://schemas.openxmlformats.org/presentationml/2006/main">
  <p:tag name="PA" val="v4.0.0"/>
</p:tagLst>
</file>

<file path=ppt/tags/tag10.xml><?xml version="1.0" encoding="utf-8"?>
<p:tagLst xmlns:p="http://schemas.openxmlformats.org/presentationml/2006/main">
  <p:tag name="MH" val="20170721151537"/>
  <p:tag name="MH_LIBRARY" val="GRAPHIC"/>
  <p:tag name="MH_ORDER" val="1"/>
  <p:tag name="MH_TYPE" val="Other"/>
</p:tagLst>
</file>

<file path=ppt/tags/tag11.xml><?xml version="1.0" encoding="utf-8"?>
<p:tagLst xmlns:p="http://schemas.openxmlformats.org/presentationml/2006/main">
  <p:tag name="MH" val="20170721151537"/>
  <p:tag name="MH_LIBRARY" val="GRAPHIC"/>
  <p:tag name="MH_ORDER" val="2"/>
  <p:tag name="MH_TYPE" val="Other"/>
</p:tagLst>
</file>

<file path=ppt/tags/tag12.xml><?xml version="1.0" encoding="utf-8"?>
<p:tagLst xmlns:p="http://schemas.openxmlformats.org/presentationml/2006/main">
  <p:tag name="MH" val="20170721151537"/>
  <p:tag name="MH_LIBRARY" val="GRAPHIC"/>
  <p:tag name="MH_ORDER" val="1"/>
  <p:tag name="MH_TYPE" val="SubTitle"/>
</p:tagLst>
</file>

<file path=ppt/tags/tag13.xml><?xml version="1.0" encoding="utf-8"?>
<p:tagLst xmlns:p="http://schemas.openxmlformats.org/presentationml/2006/main">
  <p:tag name="MH" val="20170721151537"/>
  <p:tag name="MH_LIBRARY" val="GRAPHIC"/>
  <p:tag name="MH_ORDER" val="3"/>
  <p:tag name="MH_TYPE" val="Other"/>
</p:tagLst>
</file>

<file path=ppt/tags/tag14.xml><?xml version="1.0" encoding="utf-8"?>
<p:tagLst xmlns:p="http://schemas.openxmlformats.org/presentationml/2006/main">
  <p:tag name="MH" val="20170721151537"/>
  <p:tag name="MH_LIBRARY" val="GRAPHIC"/>
  <p:tag name="MH_ORDER" val="4"/>
  <p:tag name="MH_TYPE" val="Other"/>
</p:tagLst>
</file>

<file path=ppt/tags/tag15.xml><?xml version="1.0" encoding="utf-8"?>
<p:tagLst xmlns:p="http://schemas.openxmlformats.org/presentationml/2006/main">
  <p:tag name="MH" val="20170721151537"/>
  <p:tag name="MH_LIBRARY" val="GRAPHIC"/>
  <p:tag name="MH_ORDER" val="2"/>
  <p:tag name="MH_TYPE" val="SubTitle"/>
</p:tagLst>
</file>

<file path=ppt/tags/tag16.xml><?xml version="1.0" encoding="utf-8"?>
<p:tagLst xmlns:p="http://schemas.openxmlformats.org/presentationml/2006/main">
  <p:tag name="MH" val="20170721151537"/>
  <p:tag name="MH_LIBRARY" val="GRAPHIC"/>
  <p:tag name="MH_ORDER" val="5"/>
  <p:tag name="MH_TYPE" val="Other"/>
</p:tagLst>
</file>

<file path=ppt/tags/tag17.xml><?xml version="1.0" encoding="utf-8"?>
<p:tagLst xmlns:p="http://schemas.openxmlformats.org/presentationml/2006/main">
  <p:tag name="MH" val="20170721151537"/>
  <p:tag name="MH_LIBRARY" val="GRAPHIC"/>
  <p:tag name="MH_ORDER" val="6"/>
  <p:tag name="MH_TYPE" val="Other"/>
</p:tagLst>
</file>

<file path=ppt/tags/tag18.xml><?xml version="1.0" encoding="utf-8"?>
<p:tagLst xmlns:p="http://schemas.openxmlformats.org/presentationml/2006/main">
  <p:tag name="MH" val="20170721151537"/>
  <p:tag name="MH_LIBRARY" val="GRAPHIC"/>
  <p:tag name="MH_ORDER" val="3"/>
  <p:tag name="MH_TYPE" val="SubTitle"/>
</p:tagLst>
</file>

<file path=ppt/tags/tag19.xml><?xml version="1.0" encoding="utf-8"?>
<p:tagLst xmlns:p="http://schemas.openxmlformats.org/presentationml/2006/main">
  <p:tag name="AS_OS" val="Unix 2.6 unknown"/>
  <p:tag name="AS_RELEASE_DATE" val="2021.11.30"/>
  <p:tag name="AS_TITLE" val="Aspose.Slides for Java"/>
  <p:tag name="AS_VERSION" val="21.11"/>
  <p:tag name="ISPRING_FIRST_PUBLISH" val="1"/>
  <p:tag name="ISPRING_PRESENTATION_TITLE" val="234"/>
</p:tagLst>
</file>

<file path=ppt/tags/tag2.xml><?xml version="1.0" encoding="utf-8"?>
<p:tagLst xmlns:p="http://schemas.openxmlformats.org/presentationml/2006/main">
  <p:tag name="PA" val="v4.0.0"/>
</p:tagLst>
</file>

<file path=ppt/tags/tag3.xml><?xml version="1.0" encoding="utf-8"?>
<p:tagLst xmlns:p="http://schemas.openxmlformats.org/presentationml/2006/main">
  <p:tag name="PA" val="v4.0.0"/>
</p:tagLst>
</file>

<file path=ppt/tags/tag4.xml><?xml version="1.0" encoding="utf-8"?>
<p:tagLst xmlns:p="http://schemas.openxmlformats.org/presentationml/2006/main">
  <p:tag name="PA" val="v4.0.0"/>
</p:tagLst>
</file>

<file path=ppt/tags/tag5.xml><?xml version="1.0" encoding="utf-8"?>
<p:tagLst xmlns:p="http://schemas.openxmlformats.org/presentationml/2006/main">
  <p:tag name="PA" val="v4.0.0"/>
</p:tagLst>
</file>

<file path=ppt/tags/tag6.xml><?xml version="1.0" encoding="utf-8"?>
<p:tagLst xmlns:p="http://schemas.openxmlformats.org/presentationml/2006/main">
  <p:tag name="PA" val="v4.0.0"/>
</p:tagLst>
</file>

<file path=ppt/tags/tag7.xml><?xml version="1.0" encoding="utf-8"?>
<p:tagLst xmlns:p="http://schemas.openxmlformats.org/presentationml/2006/main">
  <p:tag name="PA" val="v4.0.0"/>
</p:tagLst>
</file>

<file path=ppt/tags/tag8.xml><?xml version="1.0" encoding="utf-8"?>
<p:tagLst xmlns:p="http://schemas.openxmlformats.org/presentationml/2006/main">
  <p:tag name="PA" val="v4.0.0"/>
</p:tagLst>
</file>

<file path=ppt/tags/tag9.xml><?xml version="1.0" encoding="utf-8"?>
<p:tagLst xmlns:p="http://schemas.openxmlformats.org/presentationml/2006/main">
  <p:tag name="PA" val="v4.0.0"/>
</p:tagLst>
</file>

<file path=ppt/theme/theme1.xml><?xml version="1.0" encoding="utf-8"?>
<a:theme xmlns:r="http://schemas.openxmlformats.org/officeDocument/2006/relationships" xmlns:a="http://schemas.openxmlformats.org/drawingml/2006/main" name="千图网海量PPT模板www.58pic.com​​">
  <a:themeElements>
    <a:clrScheme name="自定义 1199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CB4848"/>
      </a:accent1>
      <a:accent2>
        <a:srgbClr val="058966"/>
      </a:accent2>
      <a:accent3>
        <a:srgbClr val="CB4848"/>
      </a:accent3>
      <a:accent4>
        <a:srgbClr val="058966"/>
      </a:accent4>
      <a:accent5>
        <a:srgbClr val="CB4848"/>
      </a:accent5>
      <a:accent6>
        <a:srgbClr val="058966"/>
      </a:accent6>
      <a:hlink>
        <a:srgbClr val="194162"/>
      </a:hlink>
      <a:folHlink>
        <a:srgbClr val="7F7F7F"/>
      </a:folHlink>
    </a:clrScheme>
    <a:fontScheme name="szx434wm">
      <a:majorFont>
        <a:latin typeface="字魂58号-创中黑" panose="020f0302020204030204"/>
        <a:ea typeface="字魂58号-创中黑"/>
        <a:cs typeface="Arial"/>
      </a:majorFont>
      <a:minorFont>
        <a:latin typeface="字魂58号-创中黑" panose="020f0302020204030204"/>
        <a:ea typeface="字魂58号-创中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等线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等线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Template>Office Theme</Template>
  <Company/>
  <PresentationFormat>宽屏</PresentationFormat>
  <Paragraphs>224</Paragraphs>
  <Slides>24</Slides>
  <Notes>24</Notes>
  <TotalTime>438</TotalTime>
  <HiddenSlides>0</HiddenSlides>
  <MMClips>0</MMClips>
  <ScaleCrop>0</ScaleCrop>
  <HeadingPairs>
    <vt:vector baseType="variant" size="6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baseType="lpstr" size="33">
      <vt:lpstr>Arial</vt:lpstr>
      <vt:lpstr>字魂58号-创中黑</vt:lpstr>
      <vt:lpstr>等线 Light</vt:lpstr>
      <vt:lpstr>等线</vt:lpstr>
      <vt:lpstr>微软雅黑</vt:lpstr>
      <vt:lpstr>Calibri</vt:lpstr>
      <vt:lpstr>Wingdings</vt:lpstr>
      <vt:lpstr>Source Han Sans TC</vt:lpstr>
      <vt:lpstr>千图网海量PPT模板www.58pic.com​​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21.1100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234</dc:title>
  <dc:creator>asus</dc:creator>
  <cp:lastModifiedBy>Administrator</cp:lastModifiedBy>
  <cp:revision>60</cp:revision>
  <dcterms:created xsi:type="dcterms:W3CDTF">2018-01-29T07:44:35Z</dcterms:created>
  <dcterms:modified xsi:type="dcterms:W3CDTF">2023-12-24T11:47:04Z</dcterms:modified>
</cp:coreProperties>
</file>