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67881" autoAdjust="0"/>
  </p:normalViewPr>
  <p:slideViewPr>
    <p:cSldViewPr snapToGrid="0">
      <p:cViewPr varScale="1">
        <p:scale>
          <a:sx n="77" d="100"/>
          <a:sy n="77" d="100"/>
        </p:scale>
        <p:origin x="18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ona Britney Cheon" userId="4a543b7c47af6e86" providerId="LiveId" clId="{A0E12CA3-248B-4F8A-B1C8-328C790C2B29}"/>
    <pc:docChg chg="delSld">
      <pc:chgData name="Soona Britney Cheon" userId="4a543b7c47af6e86" providerId="LiveId" clId="{A0E12CA3-248B-4F8A-B1C8-328C790C2B29}" dt="2021-03-23T23:32:33.487" v="14" actId="47"/>
      <pc:docMkLst>
        <pc:docMk/>
      </pc:docMkLst>
      <pc:sldChg chg="del">
        <pc:chgData name="Soona Britney Cheon" userId="4a543b7c47af6e86" providerId="LiveId" clId="{A0E12CA3-248B-4F8A-B1C8-328C790C2B29}" dt="2021-03-23T23:32:33.487" v="14" actId="47"/>
        <pc:sldMkLst>
          <pc:docMk/>
          <pc:sldMk cId="95992585" sldId="256"/>
        </pc:sldMkLst>
      </pc:sldChg>
      <pc:sldChg chg="del">
        <pc:chgData name="Soona Britney Cheon" userId="4a543b7c47af6e86" providerId="LiveId" clId="{A0E12CA3-248B-4F8A-B1C8-328C790C2B29}" dt="2021-03-23T23:32:27.542" v="8" actId="47"/>
        <pc:sldMkLst>
          <pc:docMk/>
          <pc:sldMk cId="95992585" sldId="257"/>
        </pc:sldMkLst>
      </pc:sldChg>
      <pc:sldChg chg="del">
        <pc:chgData name="Soona Britney Cheon" userId="4a543b7c47af6e86" providerId="LiveId" clId="{A0E12CA3-248B-4F8A-B1C8-328C790C2B29}" dt="2021-03-23T23:32:28.125" v="9" actId="47"/>
        <pc:sldMkLst>
          <pc:docMk/>
          <pc:sldMk cId="95992585" sldId="258"/>
        </pc:sldMkLst>
      </pc:sldChg>
      <pc:sldChg chg="del">
        <pc:chgData name="Soona Britney Cheon" userId="4a543b7c47af6e86" providerId="LiveId" clId="{A0E12CA3-248B-4F8A-B1C8-328C790C2B29}" dt="2021-03-23T23:32:29.604" v="11" actId="47"/>
        <pc:sldMkLst>
          <pc:docMk/>
          <pc:sldMk cId="95992585" sldId="260"/>
        </pc:sldMkLst>
      </pc:sldChg>
      <pc:sldChg chg="del">
        <pc:chgData name="Soona Britney Cheon" userId="4a543b7c47af6e86" providerId="LiveId" clId="{A0E12CA3-248B-4F8A-B1C8-328C790C2B29}" dt="2021-03-23T23:32:28.744" v="10" actId="47"/>
        <pc:sldMkLst>
          <pc:docMk/>
          <pc:sldMk cId="95992585" sldId="261"/>
        </pc:sldMkLst>
      </pc:sldChg>
      <pc:sldChg chg="del">
        <pc:chgData name="Soona Britney Cheon" userId="4a543b7c47af6e86" providerId="LiveId" clId="{A0E12CA3-248B-4F8A-B1C8-328C790C2B29}" dt="2021-03-23T23:32:31.944" v="13" actId="47"/>
        <pc:sldMkLst>
          <pc:docMk/>
          <pc:sldMk cId="95992585" sldId="262"/>
        </pc:sldMkLst>
      </pc:sldChg>
      <pc:sldChg chg="del">
        <pc:chgData name="Soona Britney Cheon" userId="4a543b7c47af6e86" providerId="LiveId" clId="{A0E12CA3-248B-4F8A-B1C8-328C790C2B29}" dt="2021-03-23T23:32:22.395" v="0" actId="47"/>
        <pc:sldMkLst>
          <pc:docMk/>
          <pc:sldMk cId="332516706" sldId="264"/>
        </pc:sldMkLst>
      </pc:sldChg>
      <pc:sldChg chg="del">
        <pc:chgData name="Soona Britney Cheon" userId="4a543b7c47af6e86" providerId="LiveId" clId="{A0E12CA3-248B-4F8A-B1C8-328C790C2B29}" dt="2021-03-23T23:32:25.779" v="5" actId="47"/>
        <pc:sldMkLst>
          <pc:docMk/>
          <pc:sldMk cId="714345910" sldId="266"/>
        </pc:sldMkLst>
      </pc:sldChg>
      <pc:sldChg chg="del">
        <pc:chgData name="Soona Britney Cheon" userId="4a543b7c47af6e86" providerId="LiveId" clId="{A0E12CA3-248B-4F8A-B1C8-328C790C2B29}" dt="2021-03-23T23:32:26.361" v="6" actId="47"/>
        <pc:sldMkLst>
          <pc:docMk/>
          <pc:sldMk cId="207710326" sldId="267"/>
        </pc:sldMkLst>
      </pc:sldChg>
      <pc:sldChg chg="del">
        <pc:chgData name="Soona Britney Cheon" userId="4a543b7c47af6e86" providerId="LiveId" clId="{A0E12CA3-248B-4F8A-B1C8-328C790C2B29}" dt="2021-03-23T23:32:25.206" v="4" actId="47"/>
        <pc:sldMkLst>
          <pc:docMk/>
          <pc:sldMk cId="745420262" sldId="269"/>
        </pc:sldMkLst>
      </pc:sldChg>
      <pc:sldChg chg="del">
        <pc:chgData name="Soona Britney Cheon" userId="4a543b7c47af6e86" providerId="LiveId" clId="{A0E12CA3-248B-4F8A-B1C8-328C790C2B29}" dt="2021-03-23T23:32:31.215" v="12" actId="47"/>
        <pc:sldMkLst>
          <pc:docMk/>
          <pc:sldMk cId="818041945" sldId="271"/>
        </pc:sldMkLst>
      </pc:sldChg>
      <pc:sldChg chg="del">
        <pc:chgData name="Soona Britney Cheon" userId="4a543b7c47af6e86" providerId="LiveId" clId="{A0E12CA3-248B-4F8A-B1C8-328C790C2B29}" dt="2021-03-23T23:32:26.945" v="7" actId="47"/>
        <pc:sldMkLst>
          <pc:docMk/>
          <pc:sldMk cId="3678269143" sldId="272"/>
        </pc:sldMkLst>
      </pc:sldChg>
      <pc:sldChg chg="del">
        <pc:chgData name="Soona Britney Cheon" userId="4a543b7c47af6e86" providerId="LiveId" clId="{A0E12CA3-248B-4F8A-B1C8-328C790C2B29}" dt="2021-03-23T23:32:24.610" v="3" actId="47"/>
        <pc:sldMkLst>
          <pc:docMk/>
          <pc:sldMk cId="1707481663" sldId="273"/>
        </pc:sldMkLst>
      </pc:sldChg>
      <pc:sldChg chg="del">
        <pc:chgData name="Soona Britney Cheon" userId="4a543b7c47af6e86" providerId="LiveId" clId="{A0E12CA3-248B-4F8A-B1C8-328C790C2B29}" dt="2021-03-23T23:32:24.139" v="2" actId="47"/>
        <pc:sldMkLst>
          <pc:docMk/>
          <pc:sldMk cId="3791584548" sldId="274"/>
        </pc:sldMkLst>
      </pc:sldChg>
      <pc:sldChg chg="del">
        <pc:chgData name="Soona Britney Cheon" userId="4a543b7c47af6e86" providerId="LiveId" clId="{A0E12CA3-248B-4F8A-B1C8-328C790C2B29}" dt="2021-03-23T23:32:23.433" v="1" actId="47"/>
        <pc:sldMkLst>
          <pc:docMk/>
          <pc:sldMk cId="1799011392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90B10-82F5-430C-B629-333D4ED83C7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23330-3C26-475B-AE24-DCF5BF9C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23330-3C26-475B-AE24-DCF5BF9C5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2DF7-D9F6-4621-9F1F-1D9EB758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3427" cy="1325563"/>
          </a:xfrm>
        </p:spPr>
        <p:txBody>
          <a:bodyPr>
            <a:normAutofit/>
          </a:bodyPr>
          <a:lstStyle/>
          <a:p>
            <a:r>
              <a:rPr lang="en-US" dirty="0"/>
              <a:t>Machine Learning(Neural Networks and Deep Learning) Summary: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School Closure &amp; Covid 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BEB0D-FB2C-4BD3-9658-C866F951B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408" y="5651154"/>
            <a:ext cx="3567043" cy="8417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E1654-957B-4F28-BF9E-8FA3826C4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2407" y="4593510"/>
            <a:ext cx="3567043" cy="8417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3F34CF6-213B-4474-816E-98BA43F3C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67640" y="2012034"/>
            <a:ext cx="7590385" cy="4480841"/>
          </a:xfr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9" name="Audio 18">
            <a:hlinkClick r:id="" action="ppaction://media"/>
            <a:extLst>
              <a:ext uri="{FF2B5EF4-FFF2-40B4-BE49-F238E27FC236}">
                <a16:creationId xmlns:a16="http://schemas.microsoft.com/office/drawing/2014/main" id="{F8CA8999-701A-4072-BE7E-9D5A64ED6C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49E034-F2EC-44DC-B06D-1EC5F08EB8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2407" y="2120565"/>
            <a:ext cx="3567043" cy="2257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01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269"/>
    </mc:Choice>
    <mc:Fallback xmlns="">
      <p:transition spd="slow" advTm="1542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17</Words>
  <Application>Microsoft Office PowerPoint</Application>
  <PresentationFormat>Widescreen</PresentationFormat>
  <Paragraphs>2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Machine Learning(Neural Networks and Deep Learning) Summary: School Closure &amp; Covid 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COVID_Group4  Presentation</dc:title>
  <dc:creator>Jodi-Ann Osborne</dc:creator>
  <cp:lastModifiedBy>Soona Britney Cheon</cp:lastModifiedBy>
  <cp:revision>31</cp:revision>
  <dcterms:created xsi:type="dcterms:W3CDTF">2021-03-14T17:59:37Z</dcterms:created>
  <dcterms:modified xsi:type="dcterms:W3CDTF">2021-03-23T23:32:35Z</dcterms:modified>
</cp:coreProperties>
</file>