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7" r:id="rId4"/>
    <p:sldId id="260" r:id="rId5"/>
    <p:sldId id="264" r:id="rId6"/>
    <p:sldId id="259" r:id="rId7"/>
    <p:sldId id="261"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6141B-B2FF-4EC7-A2BB-38B788916CCF}"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US"/>
        </a:p>
      </dgm:t>
    </dgm:pt>
    <dgm:pt modelId="{F923B04F-AB23-42C2-A1E8-502EFB92AAAC}">
      <dgm:prSet phldrT="[Text]"/>
      <dgm:spPr/>
      <dgm:t>
        <a:bodyPr/>
        <a:lstStyle/>
        <a:p>
          <a:r>
            <a:rPr lang="en-US" dirty="0"/>
            <a:t>Juliet Goldstein</a:t>
          </a:r>
        </a:p>
      </dgm:t>
    </dgm:pt>
    <dgm:pt modelId="{224C2A43-F731-4AEE-BC58-0273D5730F10}" type="parTrans" cxnId="{3CEE64CA-B734-4A75-B027-CAB15E58DD1A}">
      <dgm:prSet/>
      <dgm:spPr/>
      <dgm:t>
        <a:bodyPr/>
        <a:lstStyle/>
        <a:p>
          <a:endParaRPr lang="en-US"/>
        </a:p>
      </dgm:t>
    </dgm:pt>
    <dgm:pt modelId="{F2136BC5-A46B-4158-87CD-D64512A1D411}" type="sibTrans" cxnId="{3CEE64CA-B734-4A75-B027-CAB15E58DD1A}">
      <dgm:prSet/>
      <dgm:spPr/>
      <dgm:t>
        <a:bodyPr/>
        <a:lstStyle/>
        <a:p>
          <a:endParaRPr lang="en-US"/>
        </a:p>
      </dgm:t>
    </dgm:pt>
    <dgm:pt modelId="{46611710-FB10-4F3A-92B5-24361F8C7A1F}">
      <dgm:prSet phldrT="[Text]"/>
      <dgm:spPr/>
      <dgm:t>
        <a:bodyPr/>
        <a:lstStyle/>
        <a:p>
          <a:r>
            <a:rPr lang="en-US" dirty="0"/>
            <a:t>Krystal Duran</a:t>
          </a:r>
        </a:p>
      </dgm:t>
    </dgm:pt>
    <dgm:pt modelId="{01F66AB6-22B7-4862-8B8B-D2BA16285510}" type="parTrans" cxnId="{331B3893-46DA-4E72-9A4F-3863EEF22CEA}">
      <dgm:prSet/>
      <dgm:spPr/>
      <dgm:t>
        <a:bodyPr/>
        <a:lstStyle/>
        <a:p>
          <a:endParaRPr lang="en-US"/>
        </a:p>
      </dgm:t>
    </dgm:pt>
    <dgm:pt modelId="{A01BD352-7F86-4D1F-AC76-25B4B1AB5031}" type="sibTrans" cxnId="{331B3893-46DA-4E72-9A4F-3863EEF22CEA}">
      <dgm:prSet/>
      <dgm:spPr/>
      <dgm:t>
        <a:bodyPr/>
        <a:lstStyle/>
        <a:p>
          <a:endParaRPr lang="en-US"/>
        </a:p>
      </dgm:t>
    </dgm:pt>
    <dgm:pt modelId="{7995BA59-0620-458D-8341-B74B0B60FDB6}">
      <dgm:prSet phldrT="[Text]"/>
      <dgm:spPr/>
      <dgm:t>
        <a:bodyPr/>
        <a:lstStyle/>
        <a:p>
          <a:r>
            <a:rPr lang="en-US" dirty="0" err="1"/>
            <a:t>Vandolph</a:t>
          </a:r>
          <a:r>
            <a:rPr lang="en-US" dirty="0"/>
            <a:t> Baptiste</a:t>
          </a:r>
        </a:p>
      </dgm:t>
    </dgm:pt>
    <dgm:pt modelId="{CC66CC04-97A7-4F05-9F0C-2056AEF74EB9}" type="parTrans" cxnId="{7161D12F-5E30-4BAA-82D5-61C33F5EF2FD}">
      <dgm:prSet/>
      <dgm:spPr/>
      <dgm:t>
        <a:bodyPr/>
        <a:lstStyle/>
        <a:p>
          <a:endParaRPr lang="en-US"/>
        </a:p>
      </dgm:t>
    </dgm:pt>
    <dgm:pt modelId="{1D19F415-ADAA-4960-99D8-0C459E14B06D}" type="sibTrans" cxnId="{7161D12F-5E30-4BAA-82D5-61C33F5EF2FD}">
      <dgm:prSet/>
      <dgm:spPr/>
      <dgm:t>
        <a:bodyPr/>
        <a:lstStyle/>
        <a:p>
          <a:endParaRPr lang="en-US"/>
        </a:p>
      </dgm:t>
    </dgm:pt>
    <dgm:pt modelId="{52E31BE8-C2BF-425E-8FCC-F927C93CA244}" type="pres">
      <dgm:prSet presAssocID="{7D36141B-B2FF-4EC7-A2BB-38B788916CCF}" presName="hierChild1" presStyleCnt="0">
        <dgm:presLayoutVars>
          <dgm:orgChart val="1"/>
          <dgm:chPref val="1"/>
          <dgm:dir/>
          <dgm:animOne val="branch"/>
          <dgm:animLvl val="lvl"/>
          <dgm:resizeHandles/>
        </dgm:presLayoutVars>
      </dgm:prSet>
      <dgm:spPr/>
    </dgm:pt>
    <dgm:pt modelId="{1F02F053-62F0-4D88-8006-8F858AC25F9B}" type="pres">
      <dgm:prSet presAssocID="{F923B04F-AB23-42C2-A1E8-502EFB92AAAC}" presName="hierRoot1" presStyleCnt="0">
        <dgm:presLayoutVars>
          <dgm:hierBranch val="init"/>
        </dgm:presLayoutVars>
      </dgm:prSet>
      <dgm:spPr/>
    </dgm:pt>
    <dgm:pt modelId="{8BB557DB-7C6B-45AB-B7E9-E363444FE2E7}" type="pres">
      <dgm:prSet presAssocID="{F923B04F-AB23-42C2-A1E8-502EFB92AAAC}" presName="rootComposite1" presStyleCnt="0"/>
      <dgm:spPr/>
    </dgm:pt>
    <dgm:pt modelId="{E0594D09-4D4F-4570-BE2C-F041B72201CC}" type="pres">
      <dgm:prSet presAssocID="{F923B04F-AB23-42C2-A1E8-502EFB92AAAC}" presName="rootText1" presStyleLbl="node0" presStyleIdx="0" presStyleCnt="3">
        <dgm:presLayoutVars>
          <dgm:chPref val="3"/>
        </dgm:presLayoutVars>
      </dgm:prSet>
      <dgm:spPr/>
    </dgm:pt>
    <dgm:pt modelId="{044BC9F8-0011-41C8-A237-78F9C99EA3D9}" type="pres">
      <dgm:prSet presAssocID="{F923B04F-AB23-42C2-A1E8-502EFB92AAAC}" presName="rootPict1"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32091961-DF16-46BF-B3D1-75D2410A65C6}" type="pres">
      <dgm:prSet presAssocID="{F923B04F-AB23-42C2-A1E8-502EFB92AAAC}" presName="rootConnector1" presStyleLbl="node1" presStyleIdx="0" presStyleCnt="0"/>
      <dgm:spPr/>
    </dgm:pt>
    <dgm:pt modelId="{8468A43B-ABDF-42E6-B060-A0E7463B1F1E}" type="pres">
      <dgm:prSet presAssocID="{F923B04F-AB23-42C2-A1E8-502EFB92AAAC}" presName="hierChild2" presStyleCnt="0"/>
      <dgm:spPr/>
    </dgm:pt>
    <dgm:pt modelId="{4BFFF4E1-1162-4B43-83A9-F0E1AB02C272}" type="pres">
      <dgm:prSet presAssocID="{F923B04F-AB23-42C2-A1E8-502EFB92AAAC}" presName="hierChild3" presStyleCnt="0"/>
      <dgm:spPr/>
    </dgm:pt>
    <dgm:pt modelId="{D72F7A0D-7081-4573-B22B-F590DBC14E3D}" type="pres">
      <dgm:prSet presAssocID="{46611710-FB10-4F3A-92B5-24361F8C7A1F}" presName="hierRoot1" presStyleCnt="0">
        <dgm:presLayoutVars>
          <dgm:hierBranch val="init"/>
        </dgm:presLayoutVars>
      </dgm:prSet>
      <dgm:spPr/>
    </dgm:pt>
    <dgm:pt modelId="{E11472A2-85B6-4984-85CF-584D653297E8}" type="pres">
      <dgm:prSet presAssocID="{46611710-FB10-4F3A-92B5-24361F8C7A1F}" presName="rootComposite1" presStyleCnt="0"/>
      <dgm:spPr/>
    </dgm:pt>
    <dgm:pt modelId="{7C71F848-9FDE-47A2-8E0A-55360689688C}" type="pres">
      <dgm:prSet presAssocID="{46611710-FB10-4F3A-92B5-24361F8C7A1F}" presName="rootText1" presStyleLbl="node0" presStyleIdx="1" presStyleCnt="3">
        <dgm:presLayoutVars>
          <dgm:chPref val="3"/>
        </dgm:presLayoutVars>
      </dgm:prSet>
      <dgm:spPr/>
    </dgm:pt>
    <dgm:pt modelId="{181D4C06-E320-4673-8269-9713F8CDB245}" type="pres">
      <dgm:prSet presAssocID="{46611710-FB10-4F3A-92B5-24361F8C7A1F}" presName="rootPict1" presStyleLbl="align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FFC55F69-EBEA-4F7C-9F2A-3CE17792B02D}" type="pres">
      <dgm:prSet presAssocID="{46611710-FB10-4F3A-92B5-24361F8C7A1F}" presName="rootConnector1" presStyleLbl="node1" presStyleIdx="0" presStyleCnt="0"/>
      <dgm:spPr/>
    </dgm:pt>
    <dgm:pt modelId="{F114E60A-2B99-4221-AD3F-BFF732EA09FA}" type="pres">
      <dgm:prSet presAssocID="{46611710-FB10-4F3A-92B5-24361F8C7A1F}" presName="hierChild2" presStyleCnt="0"/>
      <dgm:spPr/>
    </dgm:pt>
    <dgm:pt modelId="{324B476B-E33F-4E32-9F33-62B0F341EB24}" type="pres">
      <dgm:prSet presAssocID="{46611710-FB10-4F3A-92B5-24361F8C7A1F}" presName="hierChild3" presStyleCnt="0"/>
      <dgm:spPr/>
    </dgm:pt>
    <dgm:pt modelId="{5938DABA-F2AA-423F-9424-EE3927ACD14E}" type="pres">
      <dgm:prSet presAssocID="{7995BA59-0620-458D-8341-B74B0B60FDB6}" presName="hierRoot1" presStyleCnt="0">
        <dgm:presLayoutVars>
          <dgm:hierBranch val="init"/>
        </dgm:presLayoutVars>
      </dgm:prSet>
      <dgm:spPr/>
    </dgm:pt>
    <dgm:pt modelId="{0EE43F2A-8531-4736-8B03-31234EF383EB}" type="pres">
      <dgm:prSet presAssocID="{7995BA59-0620-458D-8341-B74B0B60FDB6}" presName="rootComposite1" presStyleCnt="0"/>
      <dgm:spPr/>
    </dgm:pt>
    <dgm:pt modelId="{615E95FF-6C65-4336-B376-4D1F20F16F89}" type="pres">
      <dgm:prSet presAssocID="{7995BA59-0620-458D-8341-B74B0B60FDB6}" presName="rootText1" presStyleLbl="node0" presStyleIdx="2" presStyleCnt="3">
        <dgm:presLayoutVars>
          <dgm:chPref val="3"/>
        </dgm:presLayoutVars>
      </dgm:prSet>
      <dgm:spPr/>
    </dgm:pt>
    <dgm:pt modelId="{F3CDEF7A-8180-475D-A2D7-083410DF7ABA}" type="pres">
      <dgm:prSet presAssocID="{7995BA59-0620-458D-8341-B74B0B60FDB6}" presName="rootPict1" presStyleLbl="align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 modelId="{06A63A05-3ADE-4DB2-A77B-9773D44B3607}" type="pres">
      <dgm:prSet presAssocID="{7995BA59-0620-458D-8341-B74B0B60FDB6}" presName="rootConnector1" presStyleLbl="node1" presStyleIdx="0" presStyleCnt="0"/>
      <dgm:spPr/>
    </dgm:pt>
    <dgm:pt modelId="{858386BF-FD81-49A6-8D16-6678FEF67C13}" type="pres">
      <dgm:prSet presAssocID="{7995BA59-0620-458D-8341-B74B0B60FDB6}" presName="hierChild2" presStyleCnt="0"/>
      <dgm:spPr/>
    </dgm:pt>
    <dgm:pt modelId="{DE6DD278-7158-44A0-AF68-6314456D0434}" type="pres">
      <dgm:prSet presAssocID="{7995BA59-0620-458D-8341-B74B0B60FDB6}" presName="hierChild3" presStyleCnt="0"/>
      <dgm:spPr/>
    </dgm:pt>
  </dgm:ptLst>
  <dgm:cxnLst>
    <dgm:cxn modelId="{484DB01B-859D-4C15-AB40-F0851FD2043D}" type="presOf" srcId="{46611710-FB10-4F3A-92B5-24361F8C7A1F}" destId="{FFC55F69-EBEA-4F7C-9F2A-3CE17792B02D}" srcOrd="1" destOrd="0" presId="urn:microsoft.com/office/officeart/2005/8/layout/pictureOrgChart+Icon"/>
    <dgm:cxn modelId="{7237A41D-A306-438D-ABBB-731DDDC6EC8B}" type="presOf" srcId="{F923B04F-AB23-42C2-A1E8-502EFB92AAAC}" destId="{E0594D09-4D4F-4570-BE2C-F041B72201CC}" srcOrd="0" destOrd="0" presId="urn:microsoft.com/office/officeart/2005/8/layout/pictureOrgChart+Icon"/>
    <dgm:cxn modelId="{7161D12F-5E30-4BAA-82D5-61C33F5EF2FD}" srcId="{7D36141B-B2FF-4EC7-A2BB-38B788916CCF}" destId="{7995BA59-0620-458D-8341-B74B0B60FDB6}" srcOrd="2" destOrd="0" parTransId="{CC66CC04-97A7-4F05-9F0C-2056AEF74EB9}" sibTransId="{1D19F415-ADAA-4960-99D8-0C459E14B06D}"/>
    <dgm:cxn modelId="{47DD9C32-4F0F-4EF3-AB37-4111A4994F13}" type="presOf" srcId="{46611710-FB10-4F3A-92B5-24361F8C7A1F}" destId="{7C71F848-9FDE-47A2-8E0A-55360689688C}" srcOrd="0" destOrd="0" presId="urn:microsoft.com/office/officeart/2005/8/layout/pictureOrgChart+Icon"/>
    <dgm:cxn modelId="{1F5ED555-E296-4877-BB51-C0892198407A}" type="presOf" srcId="{F923B04F-AB23-42C2-A1E8-502EFB92AAAC}" destId="{32091961-DF16-46BF-B3D1-75D2410A65C6}" srcOrd="1" destOrd="0" presId="urn:microsoft.com/office/officeart/2005/8/layout/pictureOrgChart+Icon"/>
    <dgm:cxn modelId="{2AFD2A8C-C7A4-4E2E-825A-5C21AE68A1D5}" type="presOf" srcId="{7995BA59-0620-458D-8341-B74B0B60FDB6}" destId="{06A63A05-3ADE-4DB2-A77B-9773D44B3607}" srcOrd="1" destOrd="0" presId="urn:microsoft.com/office/officeart/2005/8/layout/pictureOrgChart+Icon"/>
    <dgm:cxn modelId="{331B3893-46DA-4E72-9A4F-3863EEF22CEA}" srcId="{7D36141B-B2FF-4EC7-A2BB-38B788916CCF}" destId="{46611710-FB10-4F3A-92B5-24361F8C7A1F}" srcOrd="1" destOrd="0" parTransId="{01F66AB6-22B7-4862-8B8B-D2BA16285510}" sibTransId="{A01BD352-7F86-4D1F-AC76-25B4B1AB5031}"/>
    <dgm:cxn modelId="{095BDA9F-5C79-402A-BDF7-009226BB10E2}" type="presOf" srcId="{7995BA59-0620-458D-8341-B74B0B60FDB6}" destId="{615E95FF-6C65-4336-B376-4D1F20F16F89}" srcOrd="0" destOrd="0" presId="urn:microsoft.com/office/officeart/2005/8/layout/pictureOrgChart+Icon"/>
    <dgm:cxn modelId="{3CEE64CA-B734-4A75-B027-CAB15E58DD1A}" srcId="{7D36141B-B2FF-4EC7-A2BB-38B788916CCF}" destId="{F923B04F-AB23-42C2-A1E8-502EFB92AAAC}" srcOrd="0" destOrd="0" parTransId="{224C2A43-F731-4AEE-BC58-0273D5730F10}" sibTransId="{F2136BC5-A46B-4158-87CD-D64512A1D411}"/>
    <dgm:cxn modelId="{E5A57CED-EEB4-49AE-BA26-D43A8E6FA9C6}" type="presOf" srcId="{7D36141B-B2FF-4EC7-A2BB-38B788916CCF}" destId="{52E31BE8-C2BF-425E-8FCC-F927C93CA244}" srcOrd="0" destOrd="0" presId="urn:microsoft.com/office/officeart/2005/8/layout/pictureOrgChart+Icon"/>
    <dgm:cxn modelId="{770C5A04-0BD2-4C0B-B826-A211CB52CD5E}" type="presParOf" srcId="{52E31BE8-C2BF-425E-8FCC-F927C93CA244}" destId="{1F02F053-62F0-4D88-8006-8F858AC25F9B}" srcOrd="0" destOrd="0" presId="urn:microsoft.com/office/officeart/2005/8/layout/pictureOrgChart+Icon"/>
    <dgm:cxn modelId="{B768DB74-56D9-4FD9-B497-E07587B16B10}" type="presParOf" srcId="{1F02F053-62F0-4D88-8006-8F858AC25F9B}" destId="{8BB557DB-7C6B-45AB-B7E9-E363444FE2E7}" srcOrd="0" destOrd="0" presId="urn:microsoft.com/office/officeart/2005/8/layout/pictureOrgChart+Icon"/>
    <dgm:cxn modelId="{B6E2B08E-557F-42EC-983D-AB8F4A97C4BF}" type="presParOf" srcId="{8BB557DB-7C6B-45AB-B7E9-E363444FE2E7}" destId="{E0594D09-4D4F-4570-BE2C-F041B72201CC}" srcOrd="0" destOrd="0" presId="urn:microsoft.com/office/officeart/2005/8/layout/pictureOrgChart+Icon"/>
    <dgm:cxn modelId="{4E35D3A0-C914-4A71-A130-EE7ABB308D88}" type="presParOf" srcId="{8BB557DB-7C6B-45AB-B7E9-E363444FE2E7}" destId="{044BC9F8-0011-41C8-A237-78F9C99EA3D9}" srcOrd="1" destOrd="0" presId="urn:microsoft.com/office/officeart/2005/8/layout/pictureOrgChart+Icon"/>
    <dgm:cxn modelId="{7BC4DAEE-70F4-4EBC-A6F9-D078CD28037F}" type="presParOf" srcId="{8BB557DB-7C6B-45AB-B7E9-E363444FE2E7}" destId="{32091961-DF16-46BF-B3D1-75D2410A65C6}" srcOrd="2" destOrd="0" presId="urn:microsoft.com/office/officeart/2005/8/layout/pictureOrgChart+Icon"/>
    <dgm:cxn modelId="{AF794D9A-19F9-4C9D-9EFE-7B6E27271535}" type="presParOf" srcId="{1F02F053-62F0-4D88-8006-8F858AC25F9B}" destId="{8468A43B-ABDF-42E6-B060-A0E7463B1F1E}" srcOrd="1" destOrd="0" presId="urn:microsoft.com/office/officeart/2005/8/layout/pictureOrgChart+Icon"/>
    <dgm:cxn modelId="{EBF9ABF5-FB04-4DDF-9A71-66E921275B50}" type="presParOf" srcId="{1F02F053-62F0-4D88-8006-8F858AC25F9B}" destId="{4BFFF4E1-1162-4B43-83A9-F0E1AB02C272}" srcOrd="2" destOrd="0" presId="urn:microsoft.com/office/officeart/2005/8/layout/pictureOrgChart+Icon"/>
    <dgm:cxn modelId="{04CE4E12-42A5-4D40-AB0B-5AC18B96FA2E}" type="presParOf" srcId="{52E31BE8-C2BF-425E-8FCC-F927C93CA244}" destId="{D72F7A0D-7081-4573-B22B-F590DBC14E3D}" srcOrd="1" destOrd="0" presId="urn:microsoft.com/office/officeart/2005/8/layout/pictureOrgChart+Icon"/>
    <dgm:cxn modelId="{0BC3DCD3-0CF0-48DF-8CD5-EDA92946738D}" type="presParOf" srcId="{D72F7A0D-7081-4573-B22B-F590DBC14E3D}" destId="{E11472A2-85B6-4984-85CF-584D653297E8}" srcOrd="0" destOrd="0" presId="urn:microsoft.com/office/officeart/2005/8/layout/pictureOrgChart+Icon"/>
    <dgm:cxn modelId="{9B3AEF18-4A89-4B0D-BA93-A89B44453030}" type="presParOf" srcId="{E11472A2-85B6-4984-85CF-584D653297E8}" destId="{7C71F848-9FDE-47A2-8E0A-55360689688C}" srcOrd="0" destOrd="0" presId="urn:microsoft.com/office/officeart/2005/8/layout/pictureOrgChart+Icon"/>
    <dgm:cxn modelId="{085F80A7-34A9-4948-8812-886D5955302B}" type="presParOf" srcId="{E11472A2-85B6-4984-85CF-584D653297E8}" destId="{181D4C06-E320-4673-8269-9713F8CDB245}" srcOrd="1" destOrd="0" presId="urn:microsoft.com/office/officeart/2005/8/layout/pictureOrgChart+Icon"/>
    <dgm:cxn modelId="{91D2532B-9DDD-4278-98E1-A21F83F75753}" type="presParOf" srcId="{E11472A2-85B6-4984-85CF-584D653297E8}" destId="{FFC55F69-EBEA-4F7C-9F2A-3CE17792B02D}" srcOrd="2" destOrd="0" presId="urn:microsoft.com/office/officeart/2005/8/layout/pictureOrgChart+Icon"/>
    <dgm:cxn modelId="{B2BF9AD0-E8F8-4B72-B31E-4941C6675802}" type="presParOf" srcId="{D72F7A0D-7081-4573-B22B-F590DBC14E3D}" destId="{F114E60A-2B99-4221-AD3F-BFF732EA09FA}" srcOrd="1" destOrd="0" presId="urn:microsoft.com/office/officeart/2005/8/layout/pictureOrgChart+Icon"/>
    <dgm:cxn modelId="{EA6AFB33-AA06-472F-9423-C9AE7E6A812E}" type="presParOf" srcId="{D72F7A0D-7081-4573-B22B-F590DBC14E3D}" destId="{324B476B-E33F-4E32-9F33-62B0F341EB24}" srcOrd="2" destOrd="0" presId="urn:microsoft.com/office/officeart/2005/8/layout/pictureOrgChart+Icon"/>
    <dgm:cxn modelId="{7308774F-8A7D-4D92-9656-5F17A3C0FF8C}" type="presParOf" srcId="{52E31BE8-C2BF-425E-8FCC-F927C93CA244}" destId="{5938DABA-F2AA-423F-9424-EE3927ACD14E}" srcOrd="2" destOrd="0" presId="urn:microsoft.com/office/officeart/2005/8/layout/pictureOrgChart+Icon"/>
    <dgm:cxn modelId="{75854CB7-47C5-4964-B0B4-6C3F30900E36}" type="presParOf" srcId="{5938DABA-F2AA-423F-9424-EE3927ACD14E}" destId="{0EE43F2A-8531-4736-8B03-31234EF383EB}" srcOrd="0" destOrd="0" presId="urn:microsoft.com/office/officeart/2005/8/layout/pictureOrgChart+Icon"/>
    <dgm:cxn modelId="{345535CD-FDE1-4B40-8042-63BCE478292B}" type="presParOf" srcId="{0EE43F2A-8531-4736-8B03-31234EF383EB}" destId="{615E95FF-6C65-4336-B376-4D1F20F16F89}" srcOrd="0" destOrd="0" presId="urn:microsoft.com/office/officeart/2005/8/layout/pictureOrgChart+Icon"/>
    <dgm:cxn modelId="{366AEEAE-4437-4FE5-BEC3-96876F738B84}" type="presParOf" srcId="{0EE43F2A-8531-4736-8B03-31234EF383EB}" destId="{F3CDEF7A-8180-475D-A2D7-083410DF7ABA}" srcOrd="1" destOrd="0" presId="urn:microsoft.com/office/officeart/2005/8/layout/pictureOrgChart+Icon"/>
    <dgm:cxn modelId="{D970987A-39E1-43B5-87D8-24D30683335A}" type="presParOf" srcId="{0EE43F2A-8531-4736-8B03-31234EF383EB}" destId="{06A63A05-3ADE-4DB2-A77B-9773D44B3607}" srcOrd="2" destOrd="0" presId="urn:microsoft.com/office/officeart/2005/8/layout/pictureOrgChart+Icon"/>
    <dgm:cxn modelId="{D800C7B6-F1AB-4DA2-AE86-51783B5B16C0}" type="presParOf" srcId="{5938DABA-F2AA-423F-9424-EE3927ACD14E}" destId="{858386BF-FD81-49A6-8D16-6678FEF67C13}" srcOrd="1" destOrd="0" presId="urn:microsoft.com/office/officeart/2005/8/layout/pictureOrgChart+Icon"/>
    <dgm:cxn modelId="{0D06EF0A-738A-4D46-9718-B274BDE4DC3C}" type="presParOf" srcId="{5938DABA-F2AA-423F-9424-EE3927ACD14E}" destId="{DE6DD278-7158-44A0-AF68-6314456D0434}"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94D09-4D4F-4570-BE2C-F041B72201CC}">
      <dsp:nvSpPr>
        <dsp:cNvPr id="0" name=""/>
        <dsp:cNvSpPr/>
      </dsp:nvSpPr>
      <dsp:spPr>
        <a:xfrm>
          <a:off x="675" y="1276198"/>
          <a:ext cx="2940657" cy="1470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9269"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Juliet Goldstein</a:t>
          </a:r>
        </a:p>
      </dsp:txBody>
      <dsp:txXfrm>
        <a:off x="675" y="1276198"/>
        <a:ext cx="2940657" cy="1470328"/>
      </dsp:txXfrm>
    </dsp:sp>
    <dsp:sp modelId="{044BC9F8-0011-41C8-A237-78F9C99EA3D9}">
      <dsp:nvSpPr>
        <dsp:cNvPr id="0" name=""/>
        <dsp:cNvSpPr/>
      </dsp:nvSpPr>
      <dsp:spPr>
        <a:xfrm>
          <a:off x="147708" y="1423230"/>
          <a:ext cx="882197" cy="117626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71F848-9FDE-47A2-8E0A-55360689688C}">
      <dsp:nvSpPr>
        <dsp:cNvPr id="0" name=""/>
        <dsp:cNvSpPr/>
      </dsp:nvSpPr>
      <dsp:spPr>
        <a:xfrm>
          <a:off x="3558871" y="1276198"/>
          <a:ext cx="2940657" cy="1470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9269"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Krystal Duran</a:t>
          </a:r>
        </a:p>
      </dsp:txBody>
      <dsp:txXfrm>
        <a:off x="3558871" y="1276198"/>
        <a:ext cx="2940657" cy="1470328"/>
      </dsp:txXfrm>
    </dsp:sp>
    <dsp:sp modelId="{181D4C06-E320-4673-8269-9713F8CDB245}">
      <dsp:nvSpPr>
        <dsp:cNvPr id="0" name=""/>
        <dsp:cNvSpPr/>
      </dsp:nvSpPr>
      <dsp:spPr>
        <a:xfrm>
          <a:off x="3705904" y="1423230"/>
          <a:ext cx="882197" cy="117626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5E95FF-6C65-4336-B376-4D1F20F16F89}">
      <dsp:nvSpPr>
        <dsp:cNvPr id="0" name=""/>
        <dsp:cNvSpPr/>
      </dsp:nvSpPr>
      <dsp:spPr>
        <a:xfrm>
          <a:off x="7117066" y="1276198"/>
          <a:ext cx="2940657" cy="1470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9269"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err="1"/>
            <a:t>Vandolph</a:t>
          </a:r>
          <a:r>
            <a:rPr lang="en-US" sz="3700" kern="1200" dirty="0"/>
            <a:t> Baptiste</a:t>
          </a:r>
        </a:p>
      </dsp:txBody>
      <dsp:txXfrm>
        <a:off x="7117066" y="1276198"/>
        <a:ext cx="2940657" cy="1470328"/>
      </dsp:txXfrm>
    </dsp:sp>
    <dsp:sp modelId="{F3CDEF7A-8180-475D-A2D7-083410DF7ABA}">
      <dsp:nvSpPr>
        <dsp:cNvPr id="0" name=""/>
        <dsp:cNvSpPr/>
      </dsp:nvSpPr>
      <dsp:spPr>
        <a:xfrm>
          <a:off x="7264099" y="1423230"/>
          <a:ext cx="882197" cy="117626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5BA1B2-F241-40D5-8A0C-168E62D9C8D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B962E-1F48-4892-BDA1-852B535078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89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BA1B2-F241-40D5-8A0C-168E62D9C8D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B962E-1F48-4892-BDA1-852B5350787C}" type="slidenum">
              <a:rPr lang="en-US" smtClean="0"/>
              <a:t>‹#›</a:t>
            </a:fld>
            <a:endParaRPr lang="en-US"/>
          </a:p>
        </p:txBody>
      </p:sp>
    </p:spTree>
    <p:extLst>
      <p:ext uri="{BB962C8B-B14F-4D97-AF65-F5344CB8AC3E}">
        <p14:creationId xmlns:p14="http://schemas.microsoft.com/office/powerpoint/2010/main" val="169435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BA1B2-F241-40D5-8A0C-168E62D9C8D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B962E-1F48-4892-BDA1-852B5350787C}" type="slidenum">
              <a:rPr lang="en-US" smtClean="0"/>
              <a:t>‹#›</a:t>
            </a:fld>
            <a:endParaRPr lang="en-US"/>
          </a:p>
        </p:txBody>
      </p:sp>
    </p:spTree>
    <p:extLst>
      <p:ext uri="{BB962C8B-B14F-4D97-AF65-F5344CB8AC3E}">
        <p14:creationId xmlns:p14="http://schemas.microsoft.com/office/powerpoint/2010/main" val="124520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BA1B2-F241-40D5-8A0C-168E62D9C8D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B962E-1F48-4892-BDA1-852B5350787C}" type="slidenum">
              <a:rPr lang="en-US" smtClean="0"/>
              <a:t>‹#›</a:t>
            </a:fld>
            <a:endParaRPr lang="en-US"/>
          </a:p>
        </p:txBody>
      </p:sp>
    </p:spTree>
    <p:extLst>
      <p:ext uri="{BB962C8B-B14F-4D97-AF65-F5344CB8AC3E}">
        <p14:creationId xmlns:p14="http://schemas.microsoft.com/office/powerpoint/2010/main" val="363392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BA1B2-F241-40D5-8A0C-168E62D9C8D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B962E-1F48-4892-BDA1-852B535078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91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5BA1B2-F241-40D5-8A0C-168E62D9C8DF}"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B962E-1F48-4892-BDA1-852B5350787C}" type="slidenum">
              <a:rPr lang="en-US" smtClean="0"/>
              <a:t>‹#›</a:t>
            </a:fld>
            <a:endParaRPr lang="en-US"/>
          </a:p>
        </p:txBody>
      </p:sp>
    </p:spTree>
    <p:extLst>
      <p:ext uri="{BB962C8B-B14F-4D97-AF65-F5344CB8AC3E}">
        <p14:creationId xmlns:p14="http://schemas.microsoft.com/office/powerpoint/2010/main" val="226724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5BA1B2-F241-40D5-8A0C-168E62D9C8DF}"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B962E-1F48-4892-BDA1-852B5350787C}" type="slidenum">
              <a:rPr lang="en-US" smtClean="0"/>
              <a:t>‹#›</a:t>
            </a:fld>
            <a:endParaRPr lang="en-US"/>
          </a:p>
        </p:txBody>
      </p:sp>
    </p:spTree>
    <p:extLst>
      <p:ext uri="{BB962C8B-B14F-4D97-AF65-F5344CB8AC3E}">
        <p14:creationId xmlns:p14="http://schemas.microsoft.com/office/powerpoint/2010/main" val="340999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5BA1B2-F241-40D5-8A0C-168E62D9C8DF}"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B962E-1F48-4892-BDA1-852B5350787C}" type="slidenum">
              <a:rPr lang="en-US" smtClean="0"/>
              <a:t>‹#›</a:t>
            </a:fld>
            <a:endParaRPr lang="en-US"/>
          </a:p>
        </p:txBody>
      </p:sp>
    </p:spTree>
    <p:extLst>
      <p:ext uri="{BB962C8B-B14F-4D97-AF65-F5344CB8AC3E}">
        <p14:creationId xmlns:p14="http://schemas.microsoft.com/office/powerpoint/2010/main" val="304000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5BA1B2-F241-40D5-8A0C-168E62D9C8DF}" type="datetimeFigureOut">
              <a:rPr lang="en-US" smtClean="0"/>
              <a:t>6/9/2020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5B962E-1F48-4892-BDA1-852B5350787C}" type="slidenum">
              <a:rPr lang="en-US" smtClean="0"/>
              <a:t>‹#›</a:t>
            </a:fld>
            <a:endParaRPr lang="en-US"/>
          </a:p>
        </p:txBody>
      </p:sp>
    </p:spTree>
    <p:extLst>
      <p:ext uri="{BB962C8B-B14F-4D97-AF65-F5344CB8AC3E}">
        <p14:creationId xmlns:p14="http://schemas.microsoft.com/office/powerpoint/2010/main" val="243460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5BA1B2-F241-40D5-8A0C-168E62D9C8DF}" type="datetimeFigureOut">
              <a:rPr lang="en-US" smtClean="0"/>
              <a:t>6/9/2020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5B962E-1F48-4892-BDA1-852B5350787C}" type="slidenum">
              <a:rPr lang="en-US" smtClean="0"/>
              <a:t>‹#›</a:t>
            </a:fld>
            <a:endParaRPr lang="en-US"/>
          </a:p>
        </p:txBody>
      </p:sp>
    </p:spTree>
    <p:extLst>
      <p:ext uri="{BB962C8B-B14F-4D97-AF65-F5344CB8AC3E}">
        <p14:creationId xmlns:p14="http://schemas.microsoft.com/office/powerpoint/2010/main" val="96589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BA1B2-F241-40D5-8A0C-168E62D9C8DF}"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B962E-1F48-4892-BDA1-852B5350787C}" type="slidenum">
              <a:rPr lang="en-US" smtClean="0"/>
              <a:t>‹#›</a:t>
            </a:fld>
            <a:endParaRPr lang="en-US"/>
          </a:p>
        </p:txBody>
      </p:sp>
    </p:spTree>
    <p:extLst>
      <p:ext uri="{BB962C8B-B14F-4D97-AF65-F5344CB8AC3E}">
        <p14:creationId xmlns:p14="http://schemas.microsoft.com/office/powerpoint/2010/main" val="292308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5BA1B2-F241-40D5-8A0C-168E62D9C8DF}" type="datetimeFigureOut">
              <a:rPr lang="en-US" smtClean="0"/>
              <a:t>6/9/2020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5B962E-1F48-4892-BDA1-852B5350787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50055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oup4project1.github.io/project1/" TargetMode="External"/><Relationship Id="rId2" Type="http://schemas.openxmlformats.org/officeDocument/2006/relationships/hyperlink" Target="https://github.com/Group4project1/project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themoviedb.org/3/getting-started/introduction" TargetMode="External"/><Relationship Id="rId2" Type="http://schemas.openxmlformats.org/officeDocument/2006/relationships/hyperlink" Target="https://rapidapi.com/apidojo/api/imdb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3CF2-489D-4374-8A4C-A5CA7FC0F14C}"/>
              </a:ext>
            </a:extLst>
          </p:cNvPr>
          <p:cNvSpPr>
            <a:spLocks noGrp="1"/>
          </p:cNvSpPr>
          <p:nvPr>
            <p:ph type="ctrTitle"/>
          </p:nvPr>
        </p:nvSpPr>
        <p:spPr/>
        <p:txBody>
          <a:bodyPr/>
          <a:lstStyle/>
          <a:p>
            <a:r>
              <a:rPr lang="en-US" dirty="0"/>
              <a:t>A Better Streaming Experience</a:t>
            </a:r>
          </a:p>
        </p:txBody>
      </p:sp>
      <p:sp>
        <p:nvSpPr>
          <p:cNvPr id="3" name="Subtitle 2">
            <a:extLst>
              <a:ext uri="{FF2B5EF4-FFF2-40B4-BE49-F238E27FC236}">
                <a16:creationId xmlns:a16="http://schemas.microsoft.com/office/drawing/2014/main" id="{A21F3C05-C874-47D6-A34F-9C6A5662A422}"/>
              </a:ext>
            </a:extLst>
          </p:cNvPr>
          <p:cNvSpPr>
            <a:spLocks noGrp="1"/>
          </p:cNvSpPr>
          <p:nvPr>
            <p:ph type="subTitle" idx="1"/>
          </p:nvPr>
        </p:nvSpPr>
        <p:spPr/>
        <p:txBody>
          <a:bodyPr/>
          <a:lstStyle/>
          <a:p>
            <a:r>
              <a:rPr lang="en-US" dirty="0"/>
              <a:t>Group 4 – Project 1</a:t>
            </a:r>
          </a:p>
        </p:txBody>
      </p:sp>
    </p:spTree>
    <p:extLst>
      <p:ext uri="{BB962C8B-B14F-4D97-AF65-F5344CB8AC3E}">
        <p14:creationId xmlns:p14="http://schemas.microsoft.com/office/powerpoint/2010/main" val="280932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6BCB-6791-42D1-BF19-D2413F042BC2}"/>
              </a:ext>
            </a:extLst>
          </p:cNvPr>
          <p:cNvSpPr>
            <a:spLocks noGrp="1"/>
          </p:cNvSpPr>
          <p:nvPr>
            <p:ph type="title"/>
          </p:nvPr>
        </p:nvSpPr>
        <p:spPr/>
        <p:txBody>
          <a:bodyPr/>
          <a:lstStyle/>
          <a:p>
            <a:r>
              <a:rPr lang="en-US" dirty="0"/>
              <a:t>Application Demo!!</a:t>
            </a:r>
          </a:p>
        </p:txBody>
      </p:sp>
      <p:sp>
        <p:nvSpPr>
          <p:cNvPr id="3" name="Content Placeholder 2">
            <a:extLst>
              <a:ext uri="{FF2B5EF4-FFF2-40B4-BE49-F238E27FC236}">
                <a16:creationId xmlns:a16="http://schemas.microsoft.com/office/drawing/2014/main" id="{E3678429-DD7B-4505-A4A7-8D30526C82CA}"/>
              </a:ext>
            </a:extLst>
          </p:cNvPr>
          <p:cNvSpPr>
            <a:spLocks noGrp="1"/>
          </p:cNvSpPr>
          <p:nvPr>
            <p:ph idx="1"/>
          </p:nvPr>
        </p:nvSpPr>
        <p:spPr/>
        <p:txBody>
          <a:bodyPr/>
          <a:lstStyle/>
          <a:p>
            <a:r>
              <a:rPr lang="en-US" dirty="0"/>
              <a:t>Here are the links to the team's GitHub Project Repo and GitHub pages link for our web application.</a:t>
            </a:r>
          </a:p>
          <a:p>
            <a:pPr marL="0" indent="0">
              <a:lnSpc>
                <a:spcPct val="0"/>
              </a:lnSpc>
              <a:buNone/>
            </a:pPr>
            <a:endParaRPr lang="en-US" dirty="0"/>
          </a:p>
          <a:p>
            <a:pPr lvl="1">
              <a:buFont typeface="Arial" panose="020B0604020202020204" pitchFamily="34" charset="0"/>
              <a:buChar char="•"/>
            </a:pPr>
            <a:r>
              <a:rPr lang="en-US" dirty="0"/>
              <a:t>Link to GitHub Project Repo - </a:t>
            </a:r>
            <a:r>
              <a:rPr lang="en-US" dirty="0">
                <a:hlinkClick r:id="rId2"/>
              </a:rPr>
              <a:t>https://github.com/Group4project1/project1</a:t>
            </a:r>
            <a:endParaRPr lang="en-US" dirty="0"/>
          </a:p>
          <a:p>
            <a:pPr marL="201168" lvl="1" indent="0">
              <a:buNone/>
            </a:pPr>
            <a:endParaRPr lang="en-US" dirty="0"/>
          </a:p>
          <a:p>
            <a:pPr lvl="1">
              <a:buFont typeface="Arial" panose="020B0604020202020204" pitchFamily="34" charset="0"/>
              <a:buChar char="•"/>
            </a:pPr>
            <a:r>
              <a:rPr lang="en-US" dirty="0"/>
              <a:t>Link to GitHub Pages for Web App - </a:t>
            </a:r>
            <a:r>
              <a:rPr lang="en-US" dirty="0">
                <a:hlinkClick r:id="rId3"/>
              </a:rPr>
              <a:t>https://group4project1.github.io/project1/</a:t>
            </a:r>
            <a:endParaRPr lang="en-US" dirty="0"/>
          </a:p>
          <a:p>
            <a:endParaRPr lang="en-US" dirty="0"/>
          </a:p>
        </p:txBody>
      </p:sp>
    </p:spTree>
    <p:extLst>
      <p:ext uri="{BB962C8B-B14F-4D97-AF65-F5344CB8AC3E}">
        <p14:creationId xmlns:p14="http://schemas.microsoft.com/office/powerpoint/2010/main" val="255867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4CB2-F593-4EB3-8BC8-B44FE130B063}"/>
              </a:ext>
            </a:extLst>
          </p:cNvPr>
          <p:cNvSpPr>
            <a:spLocks noGrp="1"/>
          </p:cNvSpPr>
          <p:nvPr>
            <p:ph type="title"/>
          </p:nvPr>
        </p:nvSpPr>
        <p:spPr/>
        <p:txBody>
          <a:bodyPr/>
          <a:lstStyle/>
          <a:p>
            <a:r>
              <a:rPr lang="en-US" dirty="0"/>
              <a:t>Group Members</a:t>
            </a:r>
          </a:p>
        </p:txBody>
      </p:sp>
      <p:graphicFrame>
        <p:nvGraphicFramePr>
          <p:cNvPr id="4" name="Content Placeholder 3">
            <a:extLst>
              <a:ext uri="{FF2B5EF4-FFF2-40B4-BE49-F238E27FC236}">
                <a16:creationId xmlns:a16="http://schemas.microsoft.com/office/drawing/2014/main" id="{D4277466-4A3C-4DA4-80F5-CED809A10B18}"/>
              </a:ext>
            </a:extLst>
          </p:cNvPr>
          <p:cNvGraphicFramePr>
            <a:graphicFrameLocks noGrp="1"/>
          </p:cNvGraphicFramePr>
          <p:nvPr>
            <p:ph idx="1"/>
            <p:extLst>
              <p:ext uri="{D42A27DB-BD31-4B8C-83A1-F6EECF244321}">
                <p14:modId xmlns:p14="http://schemas.microsoft.com/office/powerpoint/2010/main" val="6345901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464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4CB2-F593-4EB3-8BC8-B44FE130B063}"/>
              </a:ext>
            </a:extLst>
          </p:cNvPr>
          <p:cNvSpPr>
            <a:spLocks noGrp="1"/>
          </p:cNvSpPr>
          <p:nvPr>
            <p:ph type="title"/>
          </p:nvPr>
        </p:nvSpPr>
        <p:spPr/>
        <p:txBody>
          <a:bodyPr/>
          <a:lstStyle/>
          <a:p>
            <a:r>
              <a:rPr lang="en-US" dirty="0"/>
              <a:t>Value Added Proposal</a:t>
            </a:r>
          </a:p>
        </p:txBody>
      </p:sp>
      <p:sp>
        <p:nvSpPr>
          <p:cNvPr id="3" name="Content Placeholder 2">
            <a:extLst>
              <a:ext uri="{FF2B5EF4-FFF2-40B4-BE49-F238E27FC236}">
                <a16:creationId xmlns:a16="http://schemas.microsoft.com/office/drawing/2014/main" id="{D60F30C1-22BE-4BD7-91AF-CC45D0806162}"/>
              </a:ext>
            </a:extLst>
          </p:cNvPr>
          <p:cNvSpPr>
            <a:spLocks noGrp="1"/>
          </p:cNvSpPr>
          <p:nvPr>
            <p:ph idx="1"/>
          </p:nvPr>
        </p:nvSpPr>
        <p:spPr/>
        <p:txBody>
          <a:bodyPr>
            <a:normAutofit/>
          </a:bodyPr>
          <a:lstStyle/>
          <a:p>
            <a:r>
              <a:rPr lang="en-US" b="1" dirty="0"/>
              <a:t>Project Goal</a:t>
            </a:r>
          </a:p>
          <a:p>
            <a:r>
              <a:rPr lang="en-US" dirty="0"/>
              <a:t>Develop a responsive web application, with a mobile-first UI, that the would allow users to search through the content of their movie streaming applications to help them find the right movie or show to watch according to the following selection criteria:</a:t>
            </a:r>
          </a:p>
          <a:p>
            <a:pPr>
              <a:lnSpc>
                <a:spcPct val="0"/>
              </a:lnSpc>
            </a:pPr>
            <a:endParaRPr lang="en-US" dirty="0"/>
          </a:p>
          <a:p>
            <a:pPr lvl="1">
              <a:buFont typeface="Courier New" panose="02070309020205020404" pitchFamily="49" charset="0"/>
              <a:buChar char="o"/>
            </a:pPr>
            <a:r>
              <a:rPr lang="en-US" dirty="0"/>
              <a:t>Movie streaming applications (Netflix, Amazon, Hulu)</a:t>
            </a:r>
          </a:p>
          <a:p>
            <a:pPr lvl="1">
              <a:buFont typeface="Courier New" panose="02070309020205020404" pitchFamily="49" charset="0"/>
              <a:buChar char="o"/>
            </a:pPr>
            <a:r>
              <a:rPr lang="en-US" dirty="0"/>
              <a:t>Genre</a:t>
            </a:r>
          </a:p>
          <a:p>
            <a:pPr lvl="1">
              <a:buFont typeface="Courier New" panose="02070309020205020404" pitchFamily="49" charset="0"/>
              <a:buChar char="o"/>
            </a:pPr>
            <a:r>
              <a:rPr lang="en-US" dirty="0"/>
              <a:t>Movie vs show series</a:t>
            </a:r>
          </a:p>
          <a:p>
            <a:pPr lvl="1">
              <a:buFont typeface="Courier New" panose="02070309020205020404" pitchFamily="49" charset="0"/>
              <a:buChar char="o"/>
            </a:pPr>
            <a:r>
              <a:rPr lang="en-US" dirty="0"/>
              <a:t>Assigned movie rating (G, PG, PG-13, R)</a:t>
            </a:r>
          </a:p>
          <a:p>
            <a:endParaRPr lang="en-US" dirty="0"/>
          </a:p>
        </p:txBody>
      </p:sp>
    </p:spTree>
    <p:extLst>
      <p:ext uri="{BB962C8B-B14F-4D97-AF65-F5344CB8AC3E}">
        <p14:creationId xmlns:p14="http://schemas.microsoft.com/office/powerpoint/2010/main" val="15490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C8E9390-0D34-46A9-B34D-24C80B5BF22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85667" y="2310756"/>
            <a:ext cx="3687225" cy="3687225"/>
          </a:xfrm>
        </p:spPr>
      </p:pic>
      <p:sp>
        <p:nvSpPr>
          <p:cNvPr id="4" name="Title 3">
            <a:extLst>
              <a:ext uri="{FF2B5EF4-FFF2-40B4-BE49-F238E27FC236}">
                <a16:creationId xmlns:a16="http://schemas.microsoft.com/office/drawing/2014/main" id="{9D217995-CF48-453D-9F72-7A0FB0F49A4D}"/>
              </a:ext>
            </a:extLst>
          </p:cNvPr>
          <p:cNvSpPr>
            <a:spLocks noGrp="1"/>
          </p:cNvSpPr>
          <p:nvPr>
            <p:ph type="title"/>
          </p:nvPr>
        </p:nvSpPr>
        <p:spPr/>
        <p:txBody>
          <a:bodyPr/>
          <a:lstStyle/>
          <a:p>
            <a:r>
              <a:rPr lang="en-US" dirty="0"/>
              <a:t>Beginning Development</a:t>
            </a:r>
          </a:p>
        </p:txBody>
      </p:sp>
      <p:sp>
        <p:nvSpPr>
          <p:cNvPr id="7" name="Text Placeholder 6">
            <a:extLst>
              <a:ext uri="{FF2B5EF4-FFF2-40B4-BE49-F238E27FC236}">
                <a16:creationId xmlns:a16="http://schemas.microsoft.com/office/drawing/2014/main" id="{77212D67-04F3-487D-855E-4C0D2F2EF2E1}"/>
              </a:ext>
            </a:extLst>
          </p:cNvPr>
          <p:cNvSpPr>
            <a:spLocks noGrp="1"/>
          </p:cNvSpPr>
          <p:nvPr>
            <p:ph type="body" idx="1"/>
          </p:nvPr>
        </p:nvSpPr>
        <p:spPr/>
        <p:txBody>
          <a:bodyPr/>
          <a:lstStyle/>
          <a:p>
            <a:r>
              <a:rPr lang="en-US" dirty="0"/>
              <a:t>Flowchart</a:t>
            </a:r>
          </a:p>
        </p:txBody>
      </p:sp>
      <p:pic>
        <p:nvPicPr>
          <p:cNvPr id="3" name="Content Placeholder 2">
            <a:extLst>
              <a:ext uri="{FF2B5EF4-FFF2-40B4-BE49-F238E27FC236}">
                <a16:creationId xmlns:a16="http://schemas.microsoft.com/office/drawing/2014/main" id="{5D73F183-87D2-4E11-B065-D1C9CD0C0E2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86094" y="2536500"/>
            <a:ext cx="3687226" cy="3457062"/>
          </a:xfrm>
        </p:spPr>
      </p:pic>
      <p:sp>
        <p:nvSpPr>
          <p:cNvPr id="8" name="Text Placeholder 7">
            <a:extLst>
              <a:ext uri="{FF2B5EF4-FFF2-40B4-BE49-F238E27FC236}">
                <a16:creationId xmlns:a16="http://schemas.microsoft.com/office/drawing/2014/main" id="{FAD44BBC-30D1-46E6-A86F-A3AF8A22251A}"/>
              </a:ext>
            </a:extLst>
          </p:cNvPr>
          <p:cNvSpPr>
            <a:spLocks noGrp="1"/>
          </p:cNvSpPr>
          <p:nvPr>
            <p:ph type="body" sz="quarter" idx="3"/>
          </p:nvPr>
        </p:nvSpPr>
        <p:spPr/>
        <p:txBody>
          <a:bodyPr/>
          <a:lstStyle/>
          <a:p>
            <a:r>
              <a:rPr lang="en-US" dirty="0"/>
              <a:t>wireframe</a:t>
            </a:r>
          </a:p>
        </p:txBody>
      </p:sp>
    </p:spTree>
    <p:extLst>
      <p:ext uri="{BB962C8B-B14F-4D97-AF65-F5344CB8AC3E}">
        <p14:creationId xmlns:p14="http://schemas.microsoft.com/office/powerpoint/2010/main" val="131987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82BE2DA-2D7B-4309-955D-F85AD658DC91}"/>
              </a:ext>
            </a:extLst>
          </p:cNvPr>
          <p:cNvSpPr>
            <a:spLocks noGrp="1"/>
          </p:cNvSpPr>
          <p:nvPr>
            <p:ph type="title"/>
          </p:nvPr>
        </p:nvSpPr>
        <p:spPr/>
        <p:txBody>
          <a:bodyPr/>
          <a:lstStyle/>
          <a:p>
            <a:r>
              <a:rPr lang="en-US" dirty="0"/>
              <a:t>Project Requirements</a:t>
            </a:r>
          </a:p>
        </p:txBody>
      </p:sp>
      <p:sp>
        <p:nvSpPr>
          <p:cNvPr id="19" name="Content Placeholder 18">
            <a:extLst>
              <a:ext uri="{FF2B5EF4-FFF2-40B4-BE49-F238E27FC236}">
                <a16:creationId xmlns:a16="http://schemas.microsoft.com/office/drawing/2014/main" id="{55B74B31-AA31-4C04-AA40-099F1C74F53F}"/>
              </a:ext>
            </a:extLst>
          </p:cNvPr>
          <p:cNvSpPr>
            <a:spLocks noGrp="1"/>
          </p:cNvSpPr>
          <p:nvPr>
            <p:ph idx="1"/>
          </p:nvPr>
        </p:nvSpPr>
        <p:spPr/>
        <p:txBody>
          <a:bodyPr/>
          <a:lstStyle/>
          <a:p>
            <a:pPr>
              <a:buFont typeface="Wingdings" panose="05000000000000000000" pitchFamily="2" charset="2"/>
              <a:buChar char="ü"/>
            </a:pPr>
            <a:r>
              <a:rPr lang="en-US" dirty="0"/>
              <a:t>Must use at least two server-side APIs</a:t>
            </a:r>
          </a:p>
          <a:p>
            <a:pPr>
              <a:buFont typeface="Wingdings" panose="05000000000000000000" pitchFamily="2" charset="2"/>
              <a:buChar char="ü"/>
            </a:pPr>
            <a:r>
              <a:rPr lang="en-US" dirty="0"/>
              <a:t>Must use a CSS framework </a:t>
            </a:r>
            <a:r>
              <a:rPr lang="en-US" i="1" dirty="0"/>
              <a:t>other than </a:t>
            </a:r>
            <a:r>
              <a:rPr lang="en-US" dirty="0"/>
              <a:t>Bootstrap</a:t>
            </a:r>
          </a:p>
          <a:p>
            <a:pPr>
              <a:buFont typeface="Wingdings" panose="05000000000000000000" pitchFamily="2" charset="2"/>
              <a:buChar char="ü"/>
            </a:pPr>
            <a:r>
              <a:rPr lang="en-US" dirty="0"/>
              <a:t>Use at least one new third-party API</a:t>
            </a:r>
          </a:p>
          <a:p>
            <a:pPr>
              <a:buFont typeface="Wingdings" panose="05000000000000000000" pitchFamily="2" charset="2"/>
              <a:buChar char="ü"/>
            </a:pPr>
            <a:r>
              <a:rPr lang="en-US" dirty="0"/>
              <a:t>Must have a polished, mobile-first UI</a:t>
            </a:r>
          </a:p>
          <a:p>
            <a:pPr>
              <a:buFont typeface="Wingdings" panose="05000000000000000000" pitchFamily="2" charset="2"/>
              <a:buChar char="ü"/>
            </a:pPr>
            <a:r>
              <a:rPr lang="en-US" dirty="0"/>
              <a:t>Must meet good quality coding standards (indentation, scoping, naming, etc.)</a:t>
            </a:r>
          </a:p>
          <a:p>
            <a:pPr>
              <a:buFont typeface="Wingdings" panose="05000000000000000000" pitchFamily="2" charset="2"/>
              <a:buChar char="ü"/>
            </a:pPr>
            <a:r>
              <a:rPr lang="en-US" dirty="0"/>
              <a:t>Does NOT use alerts, confirms, or prompts (look into </a:t>
            </a:r>
            <a:r>
              <a:rPr lang="en-US" i="1" dirty="0"/>
              <a:t>modals</a:t>
            </a:r>
            <a:r>
              <a:rPr lang="en-US" dirty="0"/>
              <a:t>).</a:t>
            </a:r>
          </a:p>
          <a:p>
            <a:pPr>
              <a:buFont typeface="Wingdings" panose="05000000000000000000" pitchFamily="2" charset="2"/>
              <a:buChar char="ü"/>
            </a:pPr>
            <a:r>
              <a:rPr lang="en-US" dirty="0"/>
              <a:t>Must be deployed to GitHub Pages</a:t>
            </a:r>
          </a:p>
          <a:p>
            <a:pPr>
              <a:buFont typeface="Wingdings" panose="05000000000000000000" pitchFamily="2" charset="2"/>
              <a:buChar char="ü"/>
            </a:pPr>
            <a:r>
              <a:rPr lang="en-US" dirty="0"/>
              <a:t>Must be interactive (</a:t>
            </a:r>
            <a:r>
              <a:rPr lang="en-US" dirty="0" err="1"/>
              <a:t>i.e</a:t>
            </a:r>
            <a:r>
              <a:rPr lang="en-US" dirty="0"/>
              <a:t>: accept and respond to user input)</a:t>
            </a:r>
            <a:endParaRPr lang="en-US" b="1" dirty="0"/>
          </a:p>
        </p:txBody>
      </p:sp>
    </p:spTree>
    <p:extLst>
      <p:ext uri="{BB962C8B-B14F-4D97-AF65-F5344CB8AC3E}">
        <p14:creationId xmlns:p14="http://schemas.microsoft.com/office/powerpoint/2010/main" val="28005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4CB2-F593-4EB3-8BC8-B44FE130B063}"/>
              </a:ext>
            </a:extLst>
          </p:cNvPr>
          <p:cNvSpPr>
            <a:spLocks noGrp="1"/>
          </p:cNvSpPr>
          <p:nvPr>
            <p:ph type="title"/>
          </p:nvPr>
        </p:nvSpPr>
        <p:spPr/>
        <p:txBody>
          <a:bodyPr/>
          <a:lstStyle/>
          <a:p>
            <a:r>
              <a:rPr lang="en-US" dirty="0"/>
              <a:t>Tools Used for Development</a:t>
            </a:r>
          </a:p>
        </p:txBody>
      </p:sp>
      <p:sp>
        <p:nvSpPr>
          <p:cNvPr id="4" name="Text Placeholder 3">
            <a:extLst>
              <a:ext uri="{FF2B5EF4-FFF2-40B4-BE49-F238E27FC236}">
                <a16:creationId xmlns:a16="http://schemas.microsoft.com/office/drawing/2014/main" id="{343C1F18-9882-4906-8CE5-E285BD8E197B}"/>
              </a:ext>
            </a:extLst>
          </p:cNvPr>
          <p:cNvSpPr>
            <a:spLocks noGrp="1"/>
          </p:cNvSpPr>
          <p:nvPr>
            <p:ph type="body" idx="1"/>
          </p:nvPr>
        </p:nvSpPr>
        <p:spPr/>
        <p:txBody>
          <a:bodyPr/>
          <a:lstStyle/>
          <a:p>
            <a:r>
              <a:rPr lang="en-US" dirty="0"/>
              <a:t>languages</a:t>
            </a:r>
          </a:p>
        </p:txBody>
      </p:sp>
      <p:sp>
        <p:nvSpPr>
          <p:cNvPr id="3" name="Content Placeholder 2">
            <a:extLst>
              <a:ext uri="{FF2B5EF4-FFF2-40B4-BE49-F238E27FC236}">
                <a16:creationId xmlns:a16="http://schemas.microsoft.com/office/drawing/2014/main" id="{D60F30C1-22BE-4BD7-91AF-CC45D0806162}"/>
              </a:ext>
            </a:extLst>
          </p:cNvPr>
          <p:cNvSpPr>
            <a:spLocks noGrp="1"/>
          </p:cNvSpPr>
          <p:nvPr>
            <p:ph sz="half" idx="2"/>
          </p:nvPr>
        </p:nvSpPr>
        <p:spPr/>
        <p:txBody>
          <a:bodyPr>
            <a:normAutofit/>
          </a:bodyPr>
          <a:lstStyle/>
          <a:p>
            <a:pPr>
              <a:buFont typeface="Courier New" panose="02070309020205020404" pitchFamily="49" charset="0"/>
              <a:buChar char="o"/>
            </a:pPr>
            <a:r>
              <a:rPr lang="en-US" dirty="0"/>
              <a:t> HTML</a:t>
            </a:r>
          </a:p>
          <a:p>
            <a:pPr>
              <a:buFont typeface="Courier New" panose="02070309020205020404" pitchFamily="49" charset="0"/>
              <a:buChar char="o"/>
            </a:pPr>
            <a:r>
              <a:rPr lang="en-US" dirty="0"/>
              <a:t> JavaScript</a:t>
            </a:r>
          </a:p>
          <a:p>
            <a:pPr>
              <a:buFont typeface="Courier New" panose="02070309020205020404" pitchFamily="49" charset="0"/>
              <a:buChar char="o"/>
            </a:pPr>
            <a:r>
              <a:rPr lang="en-US" dirty="0"/>
              <a:t> Standard CSS </a:t>
            </a:r>
          </a:p>
          <a:p>
            <a:pPr>
              <a:buFont typeface="Courier New" panose="02070309020205020404" pitchFamily="49" charset="0"/>
              <a:buChar char="o"/>
            </a:pPr>
            <a:r>
              <a:rPr lang="en-US" dirty="0"/>
              <a:t> Materialize CSS</a:t>
            </a:r>
          </a:p>
        </p:txBody>
      </p:sp>
      <p:sp>
        <p:nvSpPr>
          <p:cNvPr id="5" name="Text Placeholder 4">
            <a:extLst>
              <a:ext uri="{FF2B5EF4-FFF2-40B4-BE49-F238E27FC236}">
                <a16:creationId xmlns:a16="http://schemas.microsoft.com/office/drawing/2014/main" id="{569B3A65-79EA-4B06-89E4-90506032E9A6}"/>
              </a:ext>
            </a:extLst>
          </p:cNvPr>
          <p:cNvSpPr>
            <a:spLocks noGrp="1"/>
          </p:cNvSpPr>
          <p:nvPr>
            <p:ph type="body" sz="quarter" idx="3"/>
          </p:nvPr>
        </p:nvSpPr>
        <p:spPr/>
        <p:txBody>
          <a:bodyPr/>
          <a:lstStyle/>
          <a:p>
            <a:r>
              <a:rPr lang="en-US" dirty="0"/>
              <a:t>Technical tools</a:t>
            </a:r>
          </a:p>
        </p:txBody>
      </p:sp>
      <p:sp>
        <p:nvSpPr>
          <p:cNvPr id="6" name="Content Placeholder 5">
            <a:extLst>
              <a:ext uri="{FF2B5EF4-FFF2-40B4-BE49-F238E27FC236}">
                <a16:creationId xmlns:a16="http://schemas.microsoft.com/office/drawing/2014/main" id="{7BEA1737-F8B1-456F-B6E1-21674E4A3598}"/>
              </a:ext>
            </a:extLst>
          </p:cNvPr>
          <p:cNvSpPr>
            <a:spLocks noGrp="1"/>
          </p:cNvSpPr>
          <p:nvPr>
            <p:ph sz="quarter" idx="4"/>
          </p:nvPr>
        </p:nvSpPr>
        <p:spPr/>
        <p:txBody>
          <a:bodyPr>
            <a:normAutofit/>
          </a:bodyPr>
          <a:lstStyle/>
          <a:p>
            <a:pPr>
              <a:buFont typeface="Courier New" panose="02070309020205020404" pitchFamily="49" charset="0"/>
              <a:buChar char="o"/>
            </a:pPr>
            <a:r>
              <a:rPr lang="en-US" dirty="0"/>
              <a:t> Post Man</a:t>
            </a:r>
          </a:p>
          <a:p>
            <a:pPr>
              <a:buFont typeface="Courier New" panose="02070309020205020404" pitchFamily="49" charset="0"/>
              <a:buChar char="o"/>
            </a:pPr>
            <a:r>
              <a:rPr lang="en-US" dirty="0"/>
              <a:t> Draw.io</a:t>
            </a:r>
          </a:p>
          <a:p>
            <a:pPr>
              <a:buFont typeface="Courier New" panose="02070309020205020404" pitchFamily="49" charset="0"/>
              <a:buChar char="o"/>
            </a:pPr>
            <a:r>
              <a:rPr lang="en-US" dirty="0"/>
              <a:t> Visual Studio Code</a:t>
            </a:r>
          </a:p>
          <a:p>
            <a:pPr>
              <a:buFont typeface="Courier New" panose="02070309020205020404" pitchFamily="49" charset="0"/>
              <a:buChar char="o"/>
            </a:pPr>
            <a:r>
              <a:rPr lang="en-US" dirty="0"/>
              <a:t> Two third-party API sources (listed in the following slide) </a:t>
            </a:r>
          </a:p>
          <a:p>
            <a:endParaRPr lang="en-US" dirty="0"/>
          </a:p>
        </p:txBody>
      </p:sp>
    </p:spTree>
    <p:extLst>
      <p:ext uri="{BB962C8B-B14F-4D97-AF65-F5344CB8AC3E}">
        <p14:creationId xmlns:p14="http://schemas.microsoft.com/office/powerpoint/2010/main" val="19428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B235-0A35-4B48-AA31-F6B55AA0D7BB}"/>
              </a:ext>
            </a:extLst>
          </p:cNvPr>
          <p:cNvSpPr>
            <a:spLocks noGrp="1"/>
          </p:cNvSpPr>
          <p:nvPr>
            <p:ph type="title"/>
          </p:nvPr>
        </p:nvSpPr>
        <p:spPr/>
        <p:txBody>
          <a:bodyPr/>
          <a:lstStyle/>
          <a:p>
            <a:r>
              <a:rPr lang="en-US" dirty="0"/>
              <a:t>Project APIs</a:t>
            </a:r>
          </a:p>
        </p:txBody>
      </p:sp>
      <p:sp>
        <p:nvSpPr>
          <p:cNvPr id="3" name="Content Placeholder 2">
            <a:extLst>
              <a:ext uri="{FF2B5EF4-FFF2-40B4-BE49-F238E27FC236}">
                <a16:creationId xmlns:a16="http://schemas.microsoft.com/office/drawing/2014/main" id="{5A9B18C0-6423-4C49-ACDE-919654FC03ED}"/>
              </a:ext>
            </a:extLst>
          </p:cNvPr>
          <p:cNvSpPr>
            <a:spLocks noGrp="1"/>
          </p:cNvSpPr>
          <p:nvPr>
            <p:ph idx="1"/>
          </p:nvPr>
        </p:nvSpPr>
        <p:spPr/>
        <p:txBody>
          <a:bodyPr/>
          <a:lstStyle/>
          <a:p>
            <a:r>
              <a:rPr lang="en-US" dirty="0"/>
              <a:t>Here are the two APIs that we used for this project.</a:t>
            </a:r>
          </a:p>
          <a:p>
            <a:endParaRPr lang="en-US" dirty="0"/>
          </a:p>
          <a:p>
            <a:pPr marL="749808" lvl="1" indent="-457200">
              <a:buFont typeface="+mj-lt"/>
              <a:buAutoNum type="arabicPeriod"/>
            </a:pPr>
            <a:r>
              <a:rPr lang="en-US" dirty="0"/>
              <a:t>IMDb API - </a:t>
            </a:r>
            <a:r>
              <a:rPr lang="en-US" dirty="0">
                <a:hlinkClick r:id="rId2"/>
              </a:rPr>
              <a:t>https://rapidapi.com/apidojo/api/imdb8</a:t>
            </a:r>
            <a:endParaRPr lang="en-US" dirty="0"/>
          </a:p>
          <a:p>
            <a:pPr marL="932688" lvl="2" indent="-457200">
              <a:buFont typeface="Courier New" panose="02070309020205020404" pitchFamily="49" charset="0"/>
              <a:buChar char="o"/>
            </a:pPr>
            <a:r>
              <a:rPr lang="en-US" dirty="0"/>
              <a:t>This API was used to populate movies data based on user selection criteria because (in limited scenarios) this API had the data that showed where movies / TV series were streaming.</a:t>
            </a:r>
          </a:p>
          <a:p>
            <a:pPr marL="475488" lvl="2" indent="0">
              <a:buNone/>
            </a:pPr>
            <a:endParaRPr lang="en-US" dirty="0"/>
          </a:p>
          <a:p>
            <a:pPr marL="749808" lvl="1" indent="-457200">
              <a:buFont typeface="+mj-lt"/>
              <a:buAutoNum type="arabicPeriod"/>
            </a:pPr>
            <a:r>
              <a:rPr lang="en-US" dirty="0"/>
              <a:t>The Movie Database API - </a:t>
            </a:r>
            <a:r>
              <a:rPr lang="en-US" dirty="0">
                <a:hlinkClick r:id="rId3"/>
              </a:rPr>
              <a:t>https://developers.themoviedb.org/3/getting-started/introduction</a:t>
            </a:r>
            <a:endParaRPr lang="en-US" dirty="0"/>
          </a:p>
          <a:p>
            <a:pPr marL="932688" lvl="2" indent="-457200">
              <a:buFont typeface="Courier New" panose="02070309020205020404" pitchFamily="49" charset="0"/>
              <a:buChar char="o"/>
            </a:pPr>
            <a:r>
              <a:rPr lang="en-US" dirty="0"/>
              <a:t>This API was used to populate the alternative list of movies current showing in theaters for when the application was unable to pull content matches for the users selections.</a:t>
            </a:r>
          </a:p>
          <a:p>
            <a:endParaRPr lang="en-US" dirty="0"/>
          </a:p>
        </p:txBody>
      </p:sp>
    </p:spTree>
    <p:extLst>
      <p:ext uri="{BB962C8B-B14F-4D97-AF65-F5344CB8AC3E}">
        <p14:creationId xmlns:p14="http://schemas.microsoft.com/office/powerpoint/2010/main" val="160001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CAC8-F4B8-4C03-88B3-F0BEB8E000E5}"/>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4B31BC68-53FF-4450-B062-C9892BCA4C4A}"/>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25C8FA80-CF94-407B-90EC-BFD3AA9A82D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7111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5DE1-2535-4224-9430-D0A2715FE7D9}"/>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367693E4-E37D-46A2-BE85-B85F186B58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3085891"/>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45</TotalTime>
  <Words>387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Wingdings</vt:lpstr>
      <vt:lpstr>Retrospect</vt:lpstr>
      <vt:lpstr>A Better Streaming Experience</vt:lpstr>
      <vt:lpstr>Group Members</vt:lpstr>
      <vt:lpstr>Value Added Proposal</vt:lpstr>
      <vt:lpstr>Beginning Development</vt:lpstr>
      <vt:lpstr>Project Requirements</vt:lpstr>
      <vt:lpstr>Tools Used for Development</vt:lpstr>
      <vt:lpstr>Project APIs</vt:lpstr>
      <vt:lpstr>Lessons Learned</vt:lpstr>
      <vt:lpstr>Lessons Learned</vt:lpstr>
      <vt:lpstr>Application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Better Streaming Experience</dc:title>
  <dc:creator>Krystal Duran</dc:creator>
  <cp:lastModifiedBy>Krystal Duran</cp:lastModifiedBy>
  <cp:revision>10</cp:revision>
  <dcterms:created xsi:type="dcterms:W3CDTF">2020-06-09T20:29:47Z</dcterms:created>
  <dcterms:modified xsi:type="dcterms:W3CDTF">2020-06-09T21:46:00Z</dcterms:modified>
</cp:coreProperties>
</file>