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9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0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1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4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9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9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0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3CF2-489D-4374-8A4C-A5CA7FC0F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Better Streaming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F3C05-C874-47D6-A34F-9C6A5662A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 – Project 1</a:t>
            </a:r>
          </a:p>
        </p:txBody>
      </p:sp>
    </p:spTree>
    <p:extLst>
      <p:ext uri="{BB962C8B-B14F-4D97-AF65-F5344CB8AC3E}">
        <p14:creationId xmlns:p14="http://schemas.microsoft.com/office/powerpoint/2010/main" val="280932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B27003-F2EE-49FF-A196-8D2BAE8A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BB6F44-234F-4771-B58D-AC008E00F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49ACEA-7A27-4869-ABF5-3BD6820BD8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E30D31-C7FF-4B83-A1F6-109856013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081241-CCBE-4F0E-BABE-9EE42D6BEE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A Better Streaming Experience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Better Streaming Experience</dc:title>
  <dc:creator>Krystal Duran</dc:creator>
  <cp:lastModifiedBy>Krystal Duran</cp:lastModifiedBy>
  <cp:revision>1</cp:revision>
  <dcterms:created xsi:type="dcterms:W3CDTF">2020-06-09T20:29:47Z</dcterms:created>
  <dcterms:modified xsi:type="dcterms:W3CDTF">2020-06-09T20:36:41Z</dcterms:modified>
</cp:coreProperties>
</file>