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A1B2-F241-40D5-8A0C-168E62D9C8D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962E-1F48-4892-BDA1-852B5350787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897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A1B2-F241-40D5-8A0C-168E62D9C8D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962E-1F48-4892-BDA1-852B5350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55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A1B2-F241-40D5-8A0C-168E62D9C8D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962E-1F48-4892-BDA1-852B5350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06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A1B2-F241-40D5-8A0C-168E62D9C8D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962E-1F48-4892-BDA1-852B5350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2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A1B2-F241-40D5-8A0C-168E62D9C8D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962E-1F48-4892-BDA1-852B5350787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918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A1B2-F241-40D5-8A0C-168E62D9C8D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962E-1F48-4892-BDA1-852B5350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47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A1B2-F241-40D5-8A0C-168E62D9C8D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962E-1F48-4892-BDA1-852B5350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97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A1B2-F241-40D5-8A0C-168E62D9C8D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962E-1F48-4892-BDA1-852B5350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09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A1B2-F241-40D5-8A0C-168E62D9C8D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962E-1F48-4892-BDA1-852B5350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02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C5BA1B2-F241-40D5-8A0C-168E62D9C8D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5B962E-1F48-4892-BDA1-852B5350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92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A1B2-F241-40D5-8A0C-168E62D9C8D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962E-1F48-4892-BDA1-852B5350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81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C5BA1B2-F241-40D5-8A0C-168E62D9C8DF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25B962E-1F48-4892-BDA1-852B5350787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500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93CF2-489D-4374-8A4C-A5CA7FC0F1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Better Streaming Experience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1F3C05-C874-47D6-A34F-9C6A5662A4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4 – Project 1</a:t>
            </a:r>
          </a:p>
        </p:txBody>
      </p:sp>
    </p:spTree>
    <p:extLst>
      <p:ext uri="{BB962C8B-B14F-4D97-AF65-F5344CB8AC3E}">
        <p14:creationId xmlns:p14="http://schemas.microsoft.com/office/powerpoint/2010/main" val="2809327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14CB2-F593-4EB3-8BC8-B44FE130B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Added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F30C1-22BE-4BD7-91AF-CC45D0806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0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14CB2-F593-4EB3-8BC8-B44FE130B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F30C1-22BE-4BD7-91AF-CC45D0806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42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14CB2-F593-4EB3-8BC8-B44FE130B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 for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F30C1-22BE-4BD7-91AF-CC45D0806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85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217995-CF48-453D-9F72-7A0FB0F49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Beginning Development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7212D67-04F3-487D-855E-4C0D2F2EF2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Flowchart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A7EBAD-84BC-427E-B513-7234DCD8BF8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AD44BBC-30D1-46E6-A86F-A3AF8A2225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wireframe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6C213C-6D86-4BDA-8BC0-BC9BFA63E7E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87192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</TotalTime>
  <Words>22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</vt:lpstr>
      <vt:lpstr>A Better Streaming Experience</vt:lpstr>
      <vt:lpstr>Value Added Proposal</vt:lpstr>
      <vt:lpstr>Group Members</vt:lpstr>
      <vt:lpstr>Tools Used for Development</vt:lpstr>
      <vt:lpstr>Beginning Development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Better Streaming Experience</dc:title>
  <dc:creator>Krystal Duran</dc:creator>
  <cp:lastModifiedBy>Krystal Duran</cp:lastModifiedBy>
  <cp:revision>3</cp:revision>
  <dcterms:created xsi:type="dcterms:W3CDTF">2020-06-09T20:29:47Z</dcterms:created>
  <dcterms:modified xsi:type="dcterms:W3CDTF">2020-06-09T20:55:47Z</dcterms:modified>
</cp:coreProperties>
</file>