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charset="1" panose="00000000000000000000"/>
      <p:regular r:id="rId10"/>
    </p:embeddedFont>
    <p:embeddedFont>
      <p:font typeface="Garet Bold" charset="1" panose="00000000000000000000"/>
      <p:regular r:id="rId11"/>
    </p:embeddedFont>
    <p:embeddedFont>
      <p:font typeface="Garet ExtraBold" charset="1" panose="00000000000000000000"/>
      <p:regular r:id="rId12"/>
    </p:embeddedFont>
    <p:embeddedFont>
      <p:font typeface="Garet ExtraBold Bold"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3A67B"/>
        </a:solidFill>
      </p:bgPr>
    </p:bg>
    <p:spTree>
      <p:nvGrpSpPr>
        <p:cNvPr id="1" name=""/>
        <p:cNvGrpSpPr/>
        <p:nvPr/>
      </p:nvGrpSpPr>
      <p:grpSpPr>
        <a:xfrm>
          <a:off x="0" y="0"/>
          <a:ext cx="0" cy="0"/>
          <a:chOff x="0" y="0"/>
          <a:chExt cx="0" cy="0"/>
        </a:xfrm>
      </p:grpSpPr>
      <p:sp>
        <p:nvSpPr>
          <p:cNvPr name="AutoShape 2" id="2"/>
          <p:cNvSpPr/>
          <p:nvPr/>
        </p:nvSpPr>
        <p:spPr>
          <a:xfrm rot="0">
            <a:off x="15925902" y="-394668"/>
            <a:ext cx="2692067" cy="11076336"/>
          </a:xfrm>
          <a:prstGeom prst="rect">
            <a:avLst/>
          </a:prstGeom>
          <a:solidFill>
            <a:srgbClr val="C5E09E"/>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13071">
            <a:off x="9661315" y="940774"/>
            <a:ext cx="7063110" cy="4684468"/>
          </a:xfrm>
          <a:prstGeom prst="rect">
            <a:avLst/>
          </a:prstGeom>
        </p:spPr>
      </p:pic>
      <p:grpSp>
        <p:nvGrpSpPr>
          <p:cNvPr name="Group 4" id="4"/>
          <p:cNvGrpSpPr/>
          <p:nvPr/>
        </p:nvGrpSpPr>
        <p:grpSpPr>
          <a:xfrm rot="0">
            <a:off x="-1656828" y="1028700"/>
            <a:ext cx="9433790" cy="1011355"/>
            <a:chOff x="0" y="0"/>
            <a:chExt cx="6160126" cy="660400"/>
          </a:xfrm>
        </p:grpSpPr>
        <p:sp>
          <p:nvSpPr>
            <p:cNvPr name="Freeform 5" id="5"/>
            <p:cNvSpPr/>
            <p:nvPr/>
          </p:nvSpPr>
          <p:spPr>
            <a:xfrm>
              <a:off x="0" y="0"/>
              <a:ext cx="6160126" cy="660400"/>
            </a:xfrm>
            <a:custGeom>
              <a:avLst/>
              <a:gdLst/>
              <a:ahLst/>
              <a:cxnLst/>
              <a:rect r="r" b="b" t="t" l="l"/>
              <a:pathLst>
                <a:path h="660400" w="6160126">
                  <a:moveTo>
                    <a:pt x="6035666" y="660400"/>
                  </a:moveTo>
                  <a:lnTo>
                    <a:pt x="124460" y="660400"/>
                  </a:lnTo>
                  <a:cubicBezTo>
                    <a:pt x="55880" y="660400"/>
                    <a:pt x="0" y="604520"/>
                    <a:pt x="0" y="535940"/>
                  </a:cubicBezTo>
                  <a:lnTo>
                    <a:pt x="0" y="124460"/>
                  </a:lnTo>
                  <a:cubicBezTo>
                    <a:pt x="0" y="55880"/>
                    <a:pt x="55880" y="0"/>
                    <a:pt x="124460" y="0"/>
                  </a:cubicBezTo>
                  <a:lnTo>
                    <a:pt x="6035666" y="0"/>
                  </a:lnTo>
                  <a:cubicBezTo>
                    <a:pt x="6104246" y="0"/>
                    <a:pt x="6160126" y="55880"/>
                    <a:pt x="6160126" y="124460"/>
                  </a:cubicBezTo>
                  <a:lnTo>
                    <a:pt x="6160126" y="535940"/>
                  </a:lnTo>
                  <a:cubicBezTo>
                    <a:pt x="6160126" y="604520"/>
                    <a:pt x="6104246" y="660400"/>
                    <a:pt x="6035666" y="660400"/>
                  </a:cubicBezTo>
                  <a:close/>
                </a:path>
              </a:pathLst>
            </a:custGeom>
            <a:solidFill>
              <a:srgbClr val="FFFFFF"/>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732033" y="4894880"/>
            <a:ext cx="6365467" cy="5786788"/>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48272">
            <a:off x="8231362" y="2911069"/>
            <a:ext cx="773409" cy="74387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08340">
            <a:off x="12112866" y="5903178"/>
            <a:ext cx="546635" cy="525763"/>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3704698" y="3596128"/>
            <a:ext cx="4387436" cy="4387436"/>
          </a:xfrm>
          <a:prstGeom prst="rect">
            <a:avLst/>
          </a:prstGeom>
        </p:spPr>
      </p:pic>
      <p:sp>
        <p:nvSpPr>
          <p:cNvPr name="TextBox 10" id="10"/>
          <p:cNvSpPr txBox="true"/>
          <p:nvPr/>
        </p:nvSpPr>
        <p:spPr>
          <a:xfrm rot="0">
            <a:off x="1028700" y="8059764"/>
            <a:ext cx="9179158" cy="1198536"/>
          </a:xfrm>
          <a:prstGeom prst="rect">
            <a:avLst/>
          </a:prstGeom>
        </p:spPr>
        <p:txBody>
          <a:bodyPr anchor="t" rtlCol="false" tIns="0" lIns="0" bIns="0" rIns="0">
            <a:spAutoFit/>
          </a:bodyPr>
          <a:lstStyle/>
          <a:p>
            <a:pPr marL="0" indent="0" lvl="0">
              <a:lnSpc>
                <a:spcPts val="9203"/>
              </a:lnSpc>
              <a:spcBef>
                <a:spcPct val="0"/>
              </a:spcBef>
            </a:pPr>
            <a:r>
              <a:rPr lang="en-US" sz="8366">
                <a:solidFill>
                  <a:srgbClr val="FFFFFF"/>
                </a:solidFill>
                <a:latin typeface="Garet ExtraBold"/>
              </a:rPr>
              <a:t>BIRDROADPATH</a:t>
            </a:r>
          </a:p>
        </p:txBody>
      </p:sp>
      <p:sp>
        <p:nvSpPr>
          <p:cNvPr name="TextBox 11" id="11"/>
          <p:cNvSpPr txBox="true"/>
          <p:nvPr/>
        </p:nvSpPr>
        <p:spPr>
          <a:xfrm rot="0">
            <a:off x="1028700" y="1247781"/>
            <a:ext cx="6022612" cy="514350"/>
          </a:xfrm>
          <a:prstGeom prst="rect">
            <a:avLst/>
          </a:prstGeom>
        </p:spPr>
        <p:txBody>
          <a:bodyPr anchor="t" rtlCol="false" tIns="0" lIns="0" bIns="0" rIns="0">
            <a:spAutoFit/>
          </a:bodyPr>
          <a:lstStyle/>
          <a:p>
            <a:pPr marL="0" indent="0" lvl="0">
              <a:lnSpc>
                <a:spcPts val="4200"/>
              </a:lnSpc>
              <a:spcBef>
                <a:spcPct val="0"/>
              </a:spcBef>
            </a:pPr>
            <a:r>
              <a:rPr lang="en-US" sz="3000">
                <a:solidFill>
                  <a:srgbClr val="066056"/>
                </a:solidFill>
                <a:latin typeface="Garet Bold"/>
              </a:rPr>
              <a:t>GROUP 5 - EARLY BIRDS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9270"/>
          <a:stretch>
            <a:fillRect/>
          </a:stretch>
        </p:blipFill>
        <p:spPr>
          <a:xfrm flipH="false" flipV="false" rot="0">
            <a:off x="9582256" y="2879125"/>
            <a:ext cx="7520121" cy="5629538"/>
          </a:xfrm>
          <a:prstGeom prst="rect">
            <a:avLst/>
          </a:prstGeom>
        </p:spPr>
      </p:pic>
      <p:pic>
        <p:nvPicPr>
          <p:cNvPr name="Picture 3" id="3"/>
          <p:cNvPicPr>
            <a:picLocks noChangeAspect="true"/>
          </p:cNvPicPr>
          <p:nvPr/>
        </p:nvPicPr>
        <p:blipFill>
          <a:blip r:embed="rId3"/>
          <a:srcRect l="353" t="0" r="4806" b="0"/>
          <a:stretch>
            <a:fillRect/>
          </a:stretch>
        </p:blipFill>
        <p:spPr>
          <a:xfrm flipH="false" flipV="false" rot="0">
            <a:off x="309263" y="2879125"/>
            <a:ext cx="9109780" cy="5555914"/>
          </a:xfrm>
          <a:prstGeom prst="rect">
            <a:avLst/>
          </a:prstGeom>
        </p:spPr>
      </p:pic>
      <p:sp>
        <p:nvSpPr>
          <p:cNvPr name="TextBox 4" id="4"/>
          <p:cNvSpPr txBox="true"/>
          <p:nvPr/>
        </p:nvSpPr>
        <p:spPr>
          <a:xfrm rot="0">
            <a:off x="3308188" y="740870"/>
            <a:ext cx="12548137" cy="1104900"/>
          </a:xfrm>
          <a:prstGeom prst="rect">
            <a:avLst/>
          </a:prstGeom>
        </p:spPr>
        <p:txBody>
          <a:bodyPr anchor="t" rtlCol="false" tIns="0" lIns="0" bIns="0" rIns="0">
            <a:spAutoFit/>
          </a:bodyPr>
          <a:lstStyle/>
          <a:p>
            <a:pPr marL="0" indent="0" lvl="0">
              <a:lnSpc>
                <a:spcPts val="8760"/>
              </a:lnSpc>
            </a:pPr>
            <a:r>
              <a:rPr lang="en-US" spc="-73" sz="7300">
                <a:solidFill>
                  <a:srgbClr val="066056"/>
                </a:solidFill>
                <a:latin typeface="Garet Bold"/>
              </a:rPr>
              <a:t>MARIKINA - QUEZON CITY</a:t>
            </a:r>
          </a:p>
        </p:txBody>
      </p:sp>
      <p:sp>
        <p:nvSpPr>
          <p:cNvPr name="AutoShape 5" id="5"/>
          <p:cNvSpPr/>
          <p:nvPr/>
        </p:nvSpPr>
        <p:spPr>
          <a:xfrm rot="0">
            <a:off x="16459302" y="1028700"/>
            <a:ext cx="1311266" cy="0"/>
          </a:xfrm>
          <a:prstGeom prst="line">
            <a:avLst/>
          </a:prstGeom>
          <a:ln cap="rnd" w="228600">
            <a:solidFill>
              <a:srgbClr val="066056"/>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3A67B"/>
        </a:solidFill>
      </p:bgPr>
    </p:bg>
    <p:spTree>
      <p:nvGrpSpPr>
        <p:cNvPr id="1" name=""/>
        <p:cNvGrpSpPr/>
        <p:nvPr/>
      </p:nvGrpSpPr>
      <p:grpSpPr>
        <a:xfrm>
          <a:off x="0" y="0"/>
          <a:ext cx="0" cy="0"/>
          <a:chOff x="0" y="0"/>
          <a:chExt cx="0" cy="0"/>
        </a:xfrm>
      </p:grpSpPr>
      <p:sp>
        <p:nvSpPr>
          <p:cNvPr name="TextBox 2" id="2"/>
          <p:cNvSpPr txBox="true"/>
          <p:nvPr/>
        </p:nvSpPr>
        <p:spPr>
          <a:xfrm rot="0">
            <a:off x="1028700" y="2860745"/>
            <a:ext cx="9735142" cy="1123950"/>
          </a:xfrm>
          <a:prstGeom prst="rect">
            <a:avLst/>
          </a:prstGeom>
        </p:spPr>
        <p:txBody>
          <a:bodyPr anchor="t" rtlCol="false" tIns="0" lIns="0" bIns="0" rIns="0">
            <a:spAutoFit/>
          </a:bodyPr>
          <a:lstStyle/>
          <a:p>
            <a:pPr marL="431801" indent="-215900" lvl="1">
              <a:lnSpc>
                <a:spcPts val="3000"/>
              </a:lnSpc>
              <a:buFont typeface="Arial"/>
              <a:buChar char="•"/>
            </a:pPr>
            <a:r>
              <a:rPr lang="en-US" sz="2000">
                <a:solidFill>
                  <a:srgbClr val="FFFFFF"/>
                </a:solidFill>
                <a:latin typeface="Garet"/>
              </a:rPr>
              <a:t>https://www.mapquest.com/</a:t>
            </a:r>
          </a:p>
          <a:p>
            <a:pPr marL="431801" indent="-215900" lvl="1">
              <a:lnSpc>
                <a:spcPts val="3000"/>
              </a:lnSpc>
              <a:buFont typeface="Arial"/>
              <a:buChar char="•"/>
            </a:pPr>
            <a:r>
              <a:rPr lang="en-US" sz="2000">
                <a:solidFill>
                  <a:srgbClr val="FFFFFF"/>
                </a:solidFill>
                <a:latin typeface="Garet"/>
              </a:rPr>
              <a:t>https://developer.mapquest.com/</a:t>
            </a:r>
          </a:p>
          <a:p>
            <a:pPr marL="431801" indent="-215900" lvl="1">
              <a:lnSpc>
                <a:spcPts val="3000"/>
              </a:lnSpc>
              <a:buFont typeface="Arial"/>
              <a:buChar char="•"/>
            </a:pPr>
            <a:r>
              <a:rPr lang="en-US" sz="2000">
                <a:solidFill>
                  <a:srgbClr val="FFFFFF"/>
                </a:solidFill>
                <a:latin typeface="Garet"/>
              </a:rPr>
              <a:t>Hands-on Activity 7.1  Integrate a REST API in a Python Application.pdf</a:t>
            </a:r>
          </a:p>
        </p:txBody>
      </p:sp>
      <p:sp>
        <p:nvSpPr>
          <p:cNvPr name="AutoShape 3" id="3"/>
          <p:cNvSpPr/>
          <p:nvPr/>
        </p:nvSpPr>
        <p:spPr>
          <a:xfrm rot="0">
            <a:off x="15925902" y="-394668"/>
            <a:ext cx="2692067" cy="11076336"/>
          </a:xfrm>
          <a:prstGeom prst="rect">
            <a:avLst/>
          </a:prstGeom>
          <a:solidFill>
            <a:srgbClr val="C5E09E"/>
          </a:solidFill>
        </p:spPr>
      </p:sp>
      <p:sp>
        <p:nvSpPr>
          <p:cNvPr name="TextBox 4" id="4"/>
          <p:cNvSpPr txBox="true"/>
          <p:nvPr/>
        </p:nvSpPr>
        <p:spPr>
          <a:xfrm rot="0">
            <a:off x="1028700" y="901916"/>
            <a:ext cx="9735142" cy="1514475"/>
          </a:xfrm>
          <a:prstGeom prst="rect">
            <a:avLst/>
          </a:prstGeom>
        </p:spPr>
        <p:txBody>
          <a:bodyPr anchor="t" rtlCol="false" tIns="0" lIns="0" bIns="0" rIns="0">
            <a:spAutoFit/>
          </a:bodyPr>
          <a:lstStyle/>
          <a:p>
            <a:pPr marL="0" indent="0" lvl="0">
              <a:lnSpc>
                <a:spcPts val="11999"/>
              </a:lnSpc>
            </a:pPr>
            <a:r>
              <a:rPr lang="en-US" spc="-99" sz="9999">
                <a:solidFill>
                  <a:srgbClr val="FFFFFF"/>
                </a:solidFill>
                <a:latin typeface="Garet Bold"/>
              </a:rPr>
              <a:t>REFERENCES</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57794">
            <a:off x="5678299" y="4406549"/>
            <a:ext cx="7338314" cy="486699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1402" t="0" r="0" b="53966"/>
          <a:stretch>
            <a:fillRect/>
          </a:stretch>
        </p:blipFill>
        <p:spPr>
          <a:xfrm flipH="true" flipV="false" rot="0">
            <a:off x="11169603" y="3229952"/>
            <a:ext cx="5945332" cy="745171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sp>
        <p:nvSpPr>
          <p:cNvPr name="AutoShape 2" id="2"/>
          <p:cNvSpPr/>
          <p:nvPr/>
        </p:nvSpPr>
        <p:spPr>
          <a:xfrm rot="0">
            <a:off x="-381000" y="-394668"/>
            <a:ext cx="2743098" cy="11076336"/>
          </a:xfrm>
          <a:prstGeom prst="rect">
            <a:avLst/>
          </a:prstGeom>
          <a:solidFill>
            <a:srgbClr val="33A67B"/>
          </a:solidFill>
        </p:spPr>
      </p:sp>
      <p:sp>
        <p:nvSpPr>
          <p:cNvPr name="AutoShape 3" id="3"/>
          <p:cNvSpPr/>
          <p:nvPr/>
        </p:nvSpPr>
        <p:spPr>
          <a:xfrm rot="0">
            <a:off x="525416" y="1028700"/>
            <a:ext cx="1311266" cy="0"/>
          </a:xfrm>
          <a:prstGeom prst="line">
            <a:avLst/>
          </a:prstGeom>
          <a:ln cap="rnd" w="228600">
            <a:solidFill>
              <a:srgbClr val="C5E09E"/>
            </a:solidFill>
            <a:prstDash val="solid"/>
            <a:headEnd type="none" len="sm" w="sm"/>
            <a:tailEnd type="arrow" len="sm" w="med"/>
          </a:ln>
        </p:spPr>
      </p:sp>
      <p:grpSp>
        <p:nvGrpSpPr>
          <p:cNvPr name="Group 4" id="4"/>
          <p:cNvGrpSpPr/>
          <p:nvPr/>
        </p:nvGrpSpPr>
        <p:grpSpPr>
          <a:xfrm rot="0">
            <a:off x="6233499" y="6169495"/>
            <a:ext cx="3274890" cy="1500968"/>
            <a:chOff x="0" y="0"/>
            <a:chExt cx="3652404" cy="1673993"/>
          </a:xfrm>
        </p:grpSpPr>
        <p:sp>
          <p:nvSpPr>
            <p:cNvPr name="Freeform 5" id="5"/>
            <p:cNvSpPr/>
            <p:nvPr/>
          </p:nvSpPr>
          <p:spPr>
            <a:xfrm>
              <a:off x="0" y="0"/>
              <a:ext cx="3652404" cy="1673993"/>
            </a:xfrm>
            <a:custGeom>
              <a:avLst/>
              <a:gdLst/>
              <a:ahLst/>
              <a:cxnLst/>
              <a:rect r="r" b="b" t="t" l="l"/>
              <a:pathLst>
                <a:path h="1673993" w="3652404">
                  <a:moveTo>
                    <a:pt x="3527944" y="1673993"/>
                  </a:moveTo>
                  <a:lnTo>
                    <a:pt x="124460" y="1673993"/>
                  </a:lnTo>
                  <a:cubicBezTo>
                    <a:pt x="55880" y="1673993"/>
                    <a:pt x="0" y="1618113"/>
                    <a:pt x="0" y="1549533"/>
                  </a:cubicBezTo>
                  <a:lnTo>
                    <a:pt x="0" y="124460"/>
                  </a:lnTo>
                  <a:cubicBezTo>
                    <a:pt x="0" y="55880"/>
                    <a:pt x="55880" y="0"/>
                    <a:pt x="124460" y="0"/>
                  </a:cubicBezTo>
                  <a:lnTo>
                    <a:pt x="3527944" y="0"/>
                  </a:lnTo>
                  <a:cubicBezTo>
                    <a:pt x="3596524" y="0"/>
                    <a:pt x="3652404" y="55880"/>
                    <a:pt x="3652404" y="124460"/>
                  </a:cubicBezTo>
                  <a:lnTo>
                    <a:pt x="3652404" y="1549533"/>
                  </a:lnTo>
                  <a:cubicBezTo>
                    <a:pt x="3652404" y="1618113"/>
                    <a:pt x="3596524" y="1673993"/>
                    <a:pt x="3527944" y="1673993"/>
                  </a:cubicBezTo>
                  <a:close/>
                </a:path>
              </a:pathLst>
            </a:custGeom>
            <a:solidFill>
              <a:srgbClr val="066056"/>
            </a:solidFill>
          </p:spPr>
        </p:sp>
      </p:grpSp>
      <p:grpSp>
        <p:nvGrpSpPr>
          <p:cNvPr name="Group 6" id="6"/>
          <p:cNvGrpSpPr>
            <a:grpSpLocks noChangeAspect="true"/>
          </p:cNvGrpSpPr>
          <p:nvPr/>
        </p:nvGrpSpPr>
        <p:grpSpPr>
          <a:xfrm rot="0">
            <a:off x="2612374" y="2585246"/>
            <a:ext cx="3274890" cy="3274890"/>
            <a:chOff x="0" y="0"/>
            <a:chExt cx="6350000" cy="6350000"/>
          </a:xfrm>
        </p:grpSpPr>
        <p:sp>
          <p:nvSpPr>
            <p:cNvPr name="Freeform 7" id="7"/>
            <p:cNvSpPr/>
            <p:nvPr/>
          </p:nvSpPr>
          <p:spPr>
            <a:xfrm>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10" r="-10" t="0" b="0"/>
              </a:stretch>
            </a:blipFill>
          </p:spPr>
        </p:sp>
      </p:grpSp>
      <p:sp>
        <p:nvSpPr>
          <p:cNvPr name="TextBox 8" id="8"/>
          <p:cNvSpPr txBox="true"/>
          <p:nvPr/>
        </p:nvSpPr>
        <p:spPr>
          <a:xfrm rot="0">
            <a:off x="5773959" y="6452396"/>
            <a:ext cx="4193970" cy="978697"/>
          </a:xfrm>
          <a:prstGeom prst="rect">
            <a:avLst/>
          </a:prstGeom>
        </p:spPr>
        <p:txBody>
          <a:bodyPr anchor="t" rtlCol="false" tIns="0" lIns="0" bIns="0" rIns="0">
            <a:spAutoFit/>
          </a:bodyPr>
          <a:lstStyle/>
          <a:p>
            <a:pPr algn="ctr">
              <a:lnSpc>
                <a:spcPts val="1977"/>
              </a:lnSpc>
            </a:pPr>
            <a:r>
              <a:rPr lang="en-US" sz="1412">
                <a:solidFill>
                  <a:srgbClr val="FFFFFF"/>
                </a:solidFill>
                <a:latin typeface="Garet Bold"/>
              </a:rPr>
              <a:t>Rejay Mar V. Senar</a:t>
            </a:r>
          </a:p>
          <a:p>
            <a:pPr algn="ctr">
              <a:lnSpc>
                <a:spcPts val="1977"/>
              </a:lnSpc>
            </a:pPr>
            <a:r>
              <a:rPr lang="en-US" sz="1412">
                <a:solidFill>
                  <a:srgbClr val="FFFFFF"/>
                </a:solidFill>
                <a:latin typeface="Garet Bold"/>
              </a:rPr>
              <a:t>4th Year</a:t>
            </a:r>
          </a:p>
          <a:p>
            <a:pPr algn="ctr">
              <a:lnSpc>
                <a:spcPts val="1977"/>
              </a:lnSpc>
            </a:pPr>
            <a:r>
              <a:rPr lang="en-US" sz="1412">
                <a:solidFill>
                  <a:srgbClr val="FFFFFF"/>
                </a:solidFill>
                <a:latin typeface="Garet Bold"/>
              </a:rPr>
              <a:t>BS Computer Engineering</a:t>
            </a:r>
          </a:p>
          <a:p>
            <a:pPr algn="ctr" marL="0" indent="0" lvl="0">
              <a:lnSpc>
                <a:spcPts val="1977"/>
              </a:lnSpc>
              <a:spcBef>
                <a:spcPct val="0"/>
              </a:spcBef>
            </a:pPr>
            <a:r>
              <a:rPr lang="en-US" sz="1412">
                <a:solidFill>
                  <a:srgbClr val="FFFFFF"/>
                </a:solidFill>
                <a:latin typeface="Garet Bold"/>
              </a:rPr>
              <a:t>System Administration</a:t>
            </a:r>
          </a:p>
        </p:txBody>
      </p:sp>
      <p:grpSp>
        <p:nvGrpSpPr>
          <p:cNvPr name="Group 9" id="9"/>
          <p:cNvGrpSpPr>
            <a:grpSpLocks noChangeAspect="true"/>
          </p:cNvGrpSpPr>
          <p:nvPr/>
        </p:nvGrpSpPr>
        <p:grpSpPr>
          <a:xfrm rot="0">
            <a:off x="6233499" y="2585246"/>
            <a:ext cx="3274890" cy="3274890"/>
            <a:chOff x="0" y="0"/>
            <a:chExt cx="6350000" cy="6350000"/>
          </a:xfrm>
        </p:grpSpPr>
        <p:sp>
          <p:nvSpPr>
            <p:cNvPr name="Freeform 10" id="10"/>
            <p:cNvSpPr/>
            <p:nvPr/>
          </p:nvSpPr>
          <p:spPr>
            <a:xfrm>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3"/>
              <a:stretch>
                <a:fillRect l="-10" r="-10" t="0" b="0"/>
              </a:stretch>
            </a:blipFill>
          </p:spPr>
        </p:sp>
      </p:grpSp>
      <p:grpSp>
        <p:nvGrpSpPr>
          <p:cNvPr name="Group 11" id="11"/>
          <p:cNvGrpSpPr>
            <a:grpSpLocks noChangeAspect="true"/>
          </p:cNvGrpSpPr>
          <p:nvPr/>
        </p:nvGrpSpPr>
        <p:grpSpPr>
          <a:xfrm rot="0">
            <a:off x="9868806" y="2585246"/>
            <a:ext cx="3274890" cy="3274890"/>
            <a:chOff x="0" y="0"/>
            <a:chExt cx="6350000" cy="6350000"/>
          </a:xfrm>
        </p:grpSpPr>
        <p:sp>
          <p:nvSpPr>
            <p:cNvPr name="Freeform 12" id="12"/>
            <p:cNvSpPr/>
            <p:nvPr/>
          </p:nvSpPr>
          <p:spPr>
            <a:xfrm>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4"/>
              <a:stretch>
                <a:fillRect l="-9" r="-10" t="0" b="0"/>
              </a:stretch>
            </a:blipFill>
          </p:spPr>
        </p:sp>
      </p:grpSp>
      <p:grpSp>
        <p:nvGrpSpPr>
          <p:cNvPr name="Group 13" id="13"/>
          <p:cNvGrpSpPr/>
          <p:nvPr/>
        </p:nvGrpSpPr>
        <p:grpSpPr>
          <a:xfrm rot="0">
            <a:off x="2612374" y="6200785"/>
            <a:ext cx="3274890" cy="1500968"/>
            <a:chOff x="0" y="0"/>
            <a:chExt cx="3652404" cy="1673993"/>
          </a:xfrm>
        </p:grpSpPr>
        <p:sp>
          <p:nvSpPr>
            <p:cNvPr name="Freeform 14" id="14"/>
            <p:cNvSpPr/>
            <p:nvPr/>
          </p:nvSpPr>
          <p:spPr>
            <a:xfrm>
              <a:off x="0" y="0"/>
              <a:ext cx="3652404" cy="1673993"/>
            </a:xfrm>
            <a:custGeom>
              <a:avLst/>
              <a:gdLst/>
              <a:ahLst/>
              <a:cxnLst/>
              <a:rect r="r" b="b" t="t" l="l"/>
              <a:pathLst>
                <a:path h="1673993" w="3652404">
                  <a:moveTo>
                    <a:pt x="3527944" y="1673993"/>
                  </a:moveTo>
                  <a:lnTo>
                    <a:pt x="124460" y="1673993"/>
                  </a:lnTo>
                  <a:cubicBezTo>
                    <a:pt x="55880" y="1673993"/>
                    <a:pt x="0" y="1618113"/>
                    <a:pt x="0" y="1549533"/>
                  </a:cubicBezTo>
                  <a:lnTo>
                    <a:pt x="0" y="124460"/>
                  </a:lnTo>
                  <a:cubicBezTo>
                    <a:pt x="0" y="55880"/>
                    <a:pt x="55880" y="0"/>
                    <a:pt x="124460" y="0"/>
                  </a:cubicBezTo>
                  <a:lnTo>
                    <a:pt x="3527944" y="0"/>
                  </a:lnTo>
                  <a:cubicBezTo>
                    <a:pt x="3596524" y="0"/>
                    <a:pt x="3652404" y="55880"/>
                    <a:pt x="3652404" y="124460"/>
                  </a:cubicBezTo>
                  <a:lnTo>
                    <a:pt x="3652404" y="1549533"/>
                  </a:lnTo>
                  <a:cubicBezTo>
                    <a:pt x="3652404" y="1618113"/>
                    <a:pt x="3596524" y="1673993"/>
                    <a:pt x="3527944" y="1673993"/>
                  </a:cubicBezTo>
                  <a:close/>
                </a:path>
              </a:pathLst>
            </a:custGeom>
            <a:solidFill>
              <a:srgbClr val="066056"/>
            </a:solidFill>
          </p:spPr>
        </p:sp>
      </p:grpSp>
      <p:grpSp>
        <p:nvGrpSpPr>
          <p:cNvPr name="Group 15" id="15"/>
          <p:cNvGrpSpPr/>
          <p:nvPr/>
        </p:nvGrpSpPr>
        <p:grpSpPr>
          <a:xfrm rot="0">
            <a:off x="9868806" y="6200785"/>
            <a:ext cx="3274890" cy="1500968"/>
            <a:chOff x="0" y="0"/>
            <a:chExt cx="3652404" cy="1673993"/>
          </a:xfrm>
        </p:grpSpPr>
        <p:sp>
          <p:nvSpPr>
            <p:cNvPr name="Freeform 16" id="16"/>
            <p:cNvSpPr/>
            <p:nvPr/>
          </p:nvSpPr>
          <p:spPr>
            <a:xfrm>
              <a:off x="0" y="0"/>
              <a:ext cx="3652404" cy="1673993"/>
            </a:xfrm>
            <a:custGeom>
              <a:avLst/>
              <a:gdLst/>
              <a:ahLst/>
              <a:cxnLst/>
              <a:rect r="r" b="b" t="t" l="l"/>
              <a:pathLst>
                <a:path h="1673993" w="3652404">
                  <a:moveTo>
                    <a:pt x="3527944" y="1673993"/>
                  </a:moveTo>
                  <a:lnTo>
                    <a:pt x="124460" y="1673993"/>
                  </a:lnTo>
                  <a:cubicBezTo>
                    <a:pt x="55880" y="1673993"/>
                    <a:pt x="0" y="1618113"/>
                    <a:pt x="0" y="1549533"/>
                  </a:cubicBezTo>
                  <a:lnTo>
                    <a:pt x="0" y="124460"/>
                  </a:lnTo>
                  <a:cubicBezTo>
                    <a:pt x="0" y="55880"/>
                    <a:pt x="55880" y="0"/>
                    <a:pt x="124460" y="0"/>
                  </a:cubicBezTo>
                  <a:lnTo>
                    <a:pt x="3527944" y="0"/>
                  </a:lnTo>
                  <a:cubicBezTo>
                    <a:pt x="3596524" y="0"/>
                    <a:pt x="3652404" y="55880"/>
                    <a:pt x="3652404" y="124460"/>
                  </a:cubicBezTo>
                  <a:lnTo>
                    <a:pt x="3652404" y="1549533"/>
                  </a:lnTo>
                  <a:cubicBezTo>
                    <a:pt x="3652404" y="1618113"/>
                    <a:pt x="3596524" y="1673993"/>
                    <a:pt x="3527944" y="1673993"/>
                  </a:cubicBezTo>
                  <a:close/>
                </a:path>
              </a:pathLst>
            </a:custGeom>
            <a:solidFill>
              <a:srgbClr val="066056"/>
            </a:solidFill>
          </p:spPr>
        </p:sp>
      </p:grpSp>
      <p:pic>
        <p:nvPicPr>
          <p:cNvPr name="Picture 17" id="1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299" b="28050"/>
          <a:stretch>
            <a:fillRect/>
          </a:stretch>
        </p:blipFill>
        <p:spPr>
          <a:xfrm flipH="true" flipV="false" rot="0">
            <a:off x="13462204" y="1257300"/>
            <a:ext cx="7043116" cy="9017744"/>
          </a:xfrm>
          <a:prstGeom prst="rect">
            <a:avLst/>
          </a:prstGeom>
        </p:spPr>
      </p:pic>
      <p:sp>
        <p:nvSpPr>
          <p:cNvPr name="TextBox 18" id="18"/>
          <p:cNvSpPr txBox="true"/>
          <p:nvPr/>
        </p:nvSpPr>
        <p:spPr>
          <a:xfrm rot="0">
            <a:off x="2152834" y="6333045"/>
            <a:ext cx="4193970" cy="978697"/>
          </a:xfrm>
          <a:prstGeom prst="rect">
            <a:avLst/>
          </a:prstGeom>
        </p:spPr>
        <p:txBody>
          <a:bodyPr anchor="t" rtlCol="false" tIns="0" lIns="0" bIns="0" rIns="0">
            <a:spAutoFit/>
          </a:bodyPr>
          <a:lstStyle/>
          <a:p>
            <a:pPr algn="ctr">
              <a:lnSpc>
                <a:spcPts val="1977"/>
              </a:lnSpc>
            </a:pPr>
            <a:r>
              <a:rPr lang="en-US" sz="1412">
                <a:solidFill>
                  <a:srgbClr val="FFFFFF"/>
                </a:solidFill>
                <a:latin typeface="Garet Bold"/>
              </a:rPr>
              <a:t>Kevin Kyle R. Villavicencio</a:t>
            </a:r>
          </a:p>
          <a:p>
            <a:pPr algn="ctr">
              <a:lnSpc>
                <a:spcPts val="1977"/>
              </a:lnSpc>
            </a:pPr>
            <a:r>
              <a:rPr lang="en-US" sz="1412">
                <a:solidFill>
                  <a:srgbClr val="FFFFFF"/>
                </a:solidFill>
                <a:latin typeface="Garet Bold"/>
              </a:rPr>
              <a:t>4th Year</a:t>
            </a:r>
          </a:p>
          <a:p>
            <a:pPr algn="ctr">
              <a:lnSpc>
                <a:spcPts val="1977"/>
              </a:lnSpc>
            </a:pPr>
            <a:r>
              <a:rPr lang="en-US" sz="1412">
                <a:solidFill>
                  <a:srgbClr val="FFFFFF"/>
                </a:solidFill>
                <a:latin typeface="Garet Bold"/>
              </a:rPr>
              <a:t>BS Computer Engineering</a:t>
            </a:r>
          </a:p>
          <a:p>
            <a:pPr algn="ctr" marL="0" indent="0" lvl="0">
              <a:lnSpc>
                <a:spcPts val="1977"/>
              </a:lnSpc>
              <a:spcBef>
                <a:spcPct val="0"/>
              </a:spcBef>
            </a:pPr>
            <a:r>
              <a:rPr lang="en-US" sz="1412">
                <a:solidFill>
                  <a:srgbClr val="FFFFFF"/>
                </a:solidFill>
                <a:latin typeface="Garet Bold"/>
              </a:rPr>
              <a:t>System Administration</a:t>
            </a:r>
          </a:p>
        </p:txBody>
      </p:sp>
      <p:sp>
        <p:nvSpPr>
          <p:cNvPr name="TextBox 19" id="19"/>
          <p:cNvSpPr txBox="true"/>
          <p:nvPr/>
        </p:nvSpPr>
        <p:spPr>
          <a:xfrm rot="0">
            <a:off x="9268233" y="6452396"/>
            <a:ext cx="4193970" cy="978697"/>
          </a:xfrm>
          <a:prstGeom prst="rect">
            <a:avLst/>
          </a:prstGeom>
        </p:spPr>
        <p:txBody>
          <a:bodyPr anchor="t" rtlCol="false" tIns="0" lIns="0" bIns="0" rIns="0">
            <a:spAutoFit/>
          </a:bodyPr>
          <a:lstStyle/>
          <a:p>
            <a:pPr algn="ctr">
              <a:lnSpc>
                <a:spcPts val="1977"/>
              </a:lnSpc>
            </a:pPr>
            <a:r>
              <a:rPr lang="en-US" sz="1412">
                <a:solidFill>
                  <a:srgbClr val="FFFFFF"/>
                </a:solidFill>
                <a:latin typeface="Garet Bold"/>
              </a:rPr>
              <a:t>Willord plotena</a:t>
            </a:r>
          </a:p>
          <a:p>
            <a:pPr algn="ctr">
              <a:lnSpc>
                <a:spcPts val="1977"/>
              </a:lnSpc>
            </a:pPr>
            <a:r>
              <a:rPr lang="en-US" sz="1412">
                <a:solidFill>
                  <a:srgbClr val="FFFFFF"/>
                </a:solidFill>
                <a:latin typeface="Garet Bold"/>
              </a:rPr>
              <a:t>5th Year</a:t>
            </a:r>
          </a:p>
          <a:p>
            <a:pPr algn="ctr">
              <a:lnSpc>
                <a:spcPts val="1977"/>
              </a:lnSpc>
            </a:pPr>
            <a:r>
              <a:rPr lang="en-US" sz="1412">
                <a:solidFill>
                  <a:srgbClr val="FFFFFF"/>
                </a:solidFill>
                <a:latin typeface="Garet Bold"/>
              </a:rPr>
              <a:t>BS Computer Engineering</a:t>
            </a:r>
          </a:p>
          <a:p>
            <a:pPr algn="ctr" marL="0" indent="0" lvl="0">
              <a:lnSpc>
                <a:spcPts val="1977"/>
              </a:lnSpc>
              <a:spcBef>
                <a:spcPct val="0"/>
              </a:spcBef>
            </a:pPr>
            <a:r>
              <a:rPr lang="en-US" sz="1412">
                <a:solidFill>
                  <a:srgbClr val="FFFFFF"/>
                </a:solidFill>
                <a:latin typeface="Garet Bold"/>
              </a:rPr>
              <a:t>Railway Engineering</a:t>
            </a:r>
          </a:p>
        </p:txBody>
      </p:sp>
      <p:sp>
        <p:nvSpPr>
          <p:cNvPr name="TextBox 20" id="20"/>
          <p:cNvSpPr txBox="true"/>
          <p:nvPr/>
        </p:nvSpPr>
        <p:spPr>
          <a:xfrm rot="0">
            <a:off x="2550964" y="756258"/>
            <a:ext cx="11120503" cy="1514475"/>
          </a:xfrm>
          <a:prstGeom prst="rect">
            <a:avLst/>
          </a:prstGeom>
        </p:spPr>
        <p:txBody>
          <a:bodyPr anchor="t" rtlCol="false" tIns="0" lIns="0" bIns="0" rIns="0">
            <a:spAutoFit/>
          </a:bodyPr>
          <a:lstStyle/>
          <a:p>
            <a:pPr marL="0" indent="0" lvl="0">
              <a:lnSpc>
                <a:spcPts val="11999"/>
              </a:lnSpc>
            </a:pPr>
            <a:r>
              <a:rPr lang="en-US" spc="-99" sz="9999">
                <a:solidFill>
                  <a:srgbClr val="066056"/>
                </a:solidFill>
                <a:latin typeface="Garet Bold"/>
              </a:rPr>
              <a:t>TEAM MEMBERS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grpSp>
        <p:nvGrpSpPr>
          <p:cNvPr name="Group 2" id="2"/>
          <p:cNvGrpSpPr/>
          <p:nvPr/>
        </p:nvGrpSpPr>
        <p:grpSpPr>
          <a:xfrm rot="0">
            <a:off x="5247803" y="3968738"/>
            <a:ext cx="4127078" cy="732537"/>
            <a:chOff x="0" y="0"/>
            <a:chExt cx="5502771" cy="976716"/>
          </a:xfrm>
        </p:grpSpPr>
        <p:grpSp>
          <p:nvGrpSpPr>
            <p:cNvPr name="Group 3" id="3"/>
            <p:cNvGrpSpPr/>
            <p:nvPr/>
          </p:nvGrpSpPr>
          <p:grpSpPr>
            <a:xfrm rot="0">
              <a:off x="0" y="0"/>
              <a:ext cx="5502771" cy="976716"/>
              <a:chOff x="0" y="0"/>
              <a:chExt cx="4533609" cy="804694"/>
            </a:xfrm>
          </p:grpSpPr>
          <p:sp>
            <p:nvSpPr>
              <p:cNvPr name="Freeform 4" id="4"/>
              <p:cNvSpPr/>
              <p:nvPr/>
            </p:nvSpPr>
            <p:spPr>
              <a:xfrm>
                <a:off x="0" y="0"/>
                <a:ext cx="4533609" cy="804694"/>
              </a:xfrm>
              <a:custGeom>
                <a:avLst/>
                <a:gdLst/>
                <a:ahLst/>
                <a:cxnLst/>
                <a:rect r="r" b="b" t="t" l="l"/>
                <a:pathLst>
                  <a:path h="804694" w="4533609">
                    <a:moveTo>
                      <a:pt x="4409149" y="804694"/>
                    </a:moveTo>
                    <a:lnTo>
                      <a:pt x="124460" y="804694"/>
                    </a:lnTo>
                    <a:cubicBezTo>
                      <a:pt x="55880" y="804694"/>
                      <a:pt x="0" y="748814"/>
                      <a:pt x="0" y="680234"/>
                    </a:cubicBezTo>
                    <a:lnTo>
                      <a:pt x="0" y="124460"/>
                    </a:lnTo>
                    <a:cubicBezTo>
                      <a:pt x="0" y="55880"/>
                      <a:pt x="55880" y="0"/>
                      <a:pt x="124460" y="0"/>
                    </a:cubicBezTo>
                    <a:lnTo>
                      <a:pt x="4409149" y="0"/>
                    </a:lnTo>
                    <a:cubicBezTo>
                      <a:pt x="4477729" y="0"/>
                      <a:pt x="4533609" y="55880"/>
                      <a:pt x="4533609" y="124460"/>
                    </a:cubicBezTo>
                    <a:lnTo>
                      <a:pt x="4533609" y="680234"/>
                    </a:lnTo>
                    <a:cubicBezTo>
                      <a:pt x="4533609" y="748814"/>
                      <a:pt x="4477729" y="804694"/>
                      <a:pt x="4409149" y="804694"/>
                    </a:cubicBezTo>
                    <a:close/>
                  </a:path>
                </a:pathLst>
              </a:custGeom>
              <a:solidFill>
                <a:srgbClr val="FFFFFF"/>
              </a:solidFill>
            </p:spPr>
          </p:sp>
        </p:grpSp>
        <p:sp>
          <p:nvSpPr>
            <p:cNvPr name="TextBox 5" id="5"/>
            <p:cNvSpPr txBox="true"/>
            <p:nvPr/>
          </p:nvSpPr>
          <p:spPr>
            <a:xfrm rot="0">
              <a:off x="377143" y="282160"/>
              <a:ext cx="4748485" cy="374295"/>
            </a:xfrm>
            <a:prstGeom prst="rect">
              <a:avLst/>
            </a:prstGeom>
          </p:spPr>
          <p:txBody>
            <a:bodyPr anchor="t" rtlCol="false" tIns="0" lIns="0" bIns="0" rIns="0">
              <a:spAutoFit/>
            </a:bodyPr>
            <a:lstStyle/>
            <a:p>
              <a:pPr algn="ctr" marL="0" indent="0" lvl="0">
                <a:lnSpc>
                  <a:spcPts val="2330"/>
                </a:lnSpc>
                <a:spcBef>
                  <a:spcPct val="0"/>
                </a:spcBef>
              </a:pPr>
              <a:r>
                <a:rPr lang="en-US" sz="1664">
                  <a:solidFill>
                    <a:srgbClr val="066056"/>
                  </a:solidFill>
                  <a:latin typeface="Garet Bold"/>
                </a:rPr>
                <a:t>VIRTUALBOX</a:t>
              </a:r>
            </a:p>
          </p:txBody>
        </p:sp>
      </p:grpSp>
      <p:grpSp>
        <p:nvGrpSpPr>
          <p:cNvPr name="Group 6" id="6"/>
          <p:cNvGrpSpPr/>
          <p:nvPr/>
        </p:nvGrpSpPr>
        <p:grpSpPr>
          <a:xfrm rot="0">
            <a:off x="319250" y="6070605"/>
            <a:ext cx="4127078" cy="732537"/>
            <a:chOff x="0" y="0"/>
            <a:chExt cx="5502771" cy="976716"/>
          </a:xfrm>
        </p:grpSpPr>
        <p:grpSp>
          <p:nvGrpSpPr>
            <p:cNvPr name="Group 7" id="7"/>
            <p:cNvGrpSpPr/>
            <p:nvPr/>
          </p:nvGrpSpPr>
          <p:grpSpPr>
            <a:xfrm rot="0">
              <a:off x="0" y="0"/>
              <a:ext cx="5502771" cy="976716"/>
              <a:chOff x="0" y="0"/>
              <a:chExt cx="4533609" cy="804694"/>
            </a:xfrm>
          </p:grpSpPr>
          <p:sp>
            <p:nvSpPr>
              <p:cNvPr name="Freeform 8" id="8"/>
              <p:cNvSpPr/>
              <p:nvPr/>
            </p:nvSpPr>
            <p:spPr>
              <a:xfrm>
                <a:off x="0" y="0"/>
                <a:ext cx="4533609" cy="804694"/>
              </a:xfrm>
              <a:custGeom>
                <a:avLst/>
                <a:gdLst/>
                <a:ahLst/>
                <a:cxnLst/>
                <a:rect r="r" b="b" t="t" l="l"/>
                <a:pathLst>
                  <a:path h="804694" w="4533609">
                    <a:moveTo>
                      <a:pt x="4409149" y="804694"/>
                    </a:moveTo>
                    <a:lnTo>
                      <a:pt x="124460" y="804694"/>
                    </a:lnTo>
                    <a:cubicBezTo>
                      <a:pt x="55880" y="804694"/>
                      <a:pt x="0" y="748814"/>
                      <a:pt x="0" y="680234"/>
                    </a:cubicBezTo>
                    <a:lnTo>
                      <a:pt x="0" y="124460"/>
                    </a:lnTo>
                    <a:cubicBezTo>
                      <a:pt x="0" y="55880"/>
                      <a:pt x="55880" y="0"/>
                      <a:pt x="124460" y="0"/>
                    </a:cubicBezTo>
                    <a:lnTo>
                      <a:pt x="4409149" y="0"/>
                    </a:lnTo>
                    <a:cubicBezTo>
                      <a:pt x="4477729" y="0"/>
                      <a:pt x="4533609" y="55880"/>
                      <a:pt x="4533609" y="124460"/>
                    </a:cubicBezTo>
                    <a:lnTo>
                      <a:pt x="4533609" y="680234"/>
                    </a:lnTo>
                    <a:cubicBezTo>
                      <a:pt x="4533609" y="748814"/>
                      <a:pt x="4477729" y="804694"/>
                      <a:pt x="4409149" y="804694"/>
                    </a:cubicBezTo>
                    <a:close/>
                  </a:path>
                </a:pathLst>
              </a:custGeom>
              <a:solidFill>
                <a:srgbClr val="FFFFFF"/>
              </a:solidFill>
            </p:spPr>
          </p:sp>
        </p:grpSp>
        <p:sp>
          <p:nvSpPr>
            <p:cNvPr name="TextBox 9" id="9"/>
            <p:cNvSpPr txBox="true"/>
            <p:nvPr/>
          </p:nvSpPr>
          <p:spPr>
            <a:xfrm rot="0">
              <a:off x="377143" y="282160"/>
              <a:ext cx="4748485" cy="374295"/>
            </a:xfrm>
            <a:prstGeom prst="rect">
              <a:avLst/>
            </a:prstGeom>
          </p:spPr>
          <p:txBody>
            <a:bodyPr anchor="t" rtlCol="false" tIns="0" lIns="0" bIns="0" rIns="0">
              <a:spAutoFit/>
            </a:bodyPr>
            <a:lstStyle/>
            <a:p>
              <a:pPr algn="ctr" marL="0" indent="0" lvl="0">
                <a:lnSpc>
                  <a:spcPts val="2330"/>
                </a:lnSpc>
                <a:spcBef>
                  <a:spcPct val="0"/>
                </a:spcBef>
              </a:pPr>
              <a:r>
                <a:rPr lang="en-US" sz="1664">
                  <a:solidFill>
                    <a:srgbClr val="066056"/>
                  </a:solidFill>
                  <a:latin typeface="Garet Bold"/>
                </a:rPr>
                <a:t>VISUAL STUDIO CODE</a:t>
              </a:r>
            </a:p>
          </p:txBody>
        </p:sp>
      </p:grpSp>
      <p:grpSp>
        <p:nvGrpSpPr>
          <p:cNvPr name="Group 10" id="10"/>
          <p:cNvGrpSpPr/>
          <p:nvPr/>
        </p:nvGrpSpPr>
        <p:grpSpPr>
          <a:xfrm rot="0">
            <a:off x="319250" y="3968738"/>
            <a:ext cx="4127078" cy="732537"/>
            <a:chOff x="0" y="0"/>
            <a:chExt cx="5502771" cy="976716"/>
          </a:xfrm>
        </p:grpSpPr>
        <p:grpSp>
          <p:nvGrpSpPr>
            <p:cNvPr name="Group 11" id="11"/>
            <p:cNvGrpSpPr/>
            <p:nvPr/>
          </p:nvGrpSpPr>
          <p:grpSpPr>
            <a:xfrm rot="0">
              <a:off x="0" y="0"/>
              <a:ext cx="5502771" cy="976716"/>
              <a:chOff x="0" y="0"/>
              <a:chExt cx="4533609" cy="804694"/>
            </a:xfrm>
          </p:grpSpPr>
          <p:sp>
            <p:nvSpPr>
              <p:cNvPr name="Freeform 12" id="12"/>
              <p:cNvSpPr/>
              <p:nvPr/>
            </p:nvSpPr>
            <p:spPr>
              <a:xfrm>
                <a:off x="0" y="0"/>
                <a:ext cx="4533609" cy="804694"/>
              </a:xfrm>
              <a:custGeom>
                <a:avLst/>
                <a:gdLst/>
                <a:ahLst/>
                <a:cxnLst/>
                <a:rect r="r" b="b" t="t" l="l"/>
                <a:pathLst>
                  <a:path h="804694" w="4533609">
                    <a:moveTo>
                      <a:pt x="4409149" y="804694"/>
                    </a:moveTo>
                    <a:lnTo>
                      <a:pt x="124460" y="804694"/>
                    </a:lnTo>
                    <a:cubicBezTo>
                      <a:pt x="55880" y="804694"/>
                      <a:pt x="0" y="748814"/>
                      <a:pt x="0" y="680234"/>
                    </a:cubicBezTo>
                    <a:lnTo>
                      <a:pt x="0" y="124460"/>
                    </a:lnTo>
                    <a:cubicBezTo>
                      <a:pt x="0" y="55880"/>
                      <a:pt x="55880" y="0"/>
                      <a:pt x="124460" y="0"/>
                    </a:cubicBezTo>
                    <a:lnTo>
                      <a:pt x="4409149" y="0"/>
                    </a:lnTo>
                    <a:cubicBezTo>
                      <a:pt x="4477729" y="0"/>
                      <a:pt x="4533609" y="55880"/>
                      <a:pt x="4533609" y="124460"/>
                    </a:cubicBezTo>
                    <a:lnTo>
                      <a:pt x="4533609" y="680234"/>
                    </a:lnTo>
                    <a:cubicBezTo>
                      <a:pt x="4533609" y="748814"/>
                      <a:pt x="4477729" y="804694"/>
                      <a:pt x="4409149" y="804694"/>
                    </a:cubicBezTo>
                    <a:close/>
                  </a:path>
                </a:pathLst>
              </a:custGeom>
              <a:solidFill>
                <a:srgbClr val="FFFFFF"/>
              </a:solidFill>
            </p:spPr>
          </p:sp>
        </p:grpSp>
        <p:sp>
          <p:nvSpPr>
            <p:cNvPr name="TextBox 13" id="13"/>
            <p:cNvSpPr txBox="true"/>
            <p:nvPr/>
          </p:nvSpPr>
          <p:spPr>
            <a:xfrm rot="0">
              <a:off x="377143" y="282160"/>
              <a:ext cx="4748485" cy="374295"/>
            </a:xfrm>
            <a:prstGeom prst="rect">
              <a:avLst/>
            </a:prstGeom>
          </p:spPr>
          <p:txBody>
            <a:bodyPr anchor="t" rtlCol="false" tIns="0" lIns="0" bIns="0" rIns="0">
              <a:spAutoFit/>
            </a:bodyPr>
            <a:lstStyle/>
            <a:p>
              <a:pPr algn="ctr" marL="0" indent="0" lvl="0">
                <a:lnSpc>
                  <a:spcPts val="2330"/>
                </a:lnSpc>
                <a:spcBef>
                  <a:spcPct val="0"/>
                </a:spcBef>
              </a:pPr>
              <a:r>
                <a:rPr lang="en-US" sz="1664">
                  <a:solidFill>
                    <a:srgbClr val="066056"/>
                  </a:solidFill>
                  <a:latin typeface="Garet Bold"/>
                </a:rPr>
                <a:t>MAPQUEST</a:t>
              </a:r>
            </a:p>
          </p:txBody>
        </p:sp>
      </p:grpSp>
      <p:grpSp>
        <p:nvGrpSpPr>
          <p:cNvPr name="Group 14" id="14"/>
          <p:cNvGrpSpPr/>
          <p:nvPr/>
        </p:nvGrpSpPr>
        <p:grpSpPr>
          <a:xfrm rot="0">
            <a:off x="2908224" y="7687646"/>
            <a:ext cx="4127078" cy="732537"/>
            <a:chOff x="0" y="0"/>
            <a:chExt cx="5502771" cy="976716"/>
          </a:xfrm>
        </p:grpSpPr>
        <p:grpSp>
          <p:nvGrpSpPr>
            <p:cNvPr name="Group 15" id="15"/>
            <p:cNvGrpSpPr/>
            <p:nvPr/>
          </p:nvGrpSpPr>
          <p:grpSpPr>
            <a:xfrm rot="0">
              <a:off x="0" y="0"/>
              <a:ext cx="5502771" cy="976716"/>
              <a:chOff x="0" y="0"/>
              <a:chExt cx="4533609" cy="804694"/>
            </a:xfrm>
          </p:grpSpPr>
          <p:sp>
            <p:nvSpPr>
              <p:cNvPr name="Freeform 16" id="16"/>
              <p:cNvSpPr/>
              <p:nvPr/>
            </p:nvSpPr>
            <p:spPr>
              <a:xfrm>
                <a:off x="0" y="0"/>
                <a:ext cx="4533609" cy="804694"/>
              </a:xfrm>
              <a:custGeom>
                <a:avLst/>
                <a:gdLst/>
                <a:ahLst/>
                <a:cxnLst/>
                <a:rect r="r" b="b" t="t" l="l"/>
                <a:pathLst>
                  <a:path h="804694" w="4533609">
                    <a:moveTo>
                      <a:pt x="4409149" y="804694"/>
                    </a:moveTo>
                    <a:lnTo>
                      <a:pt x="124460" y="804694"/>
                    </a:lnTo>
                    <a:cubicBezTo>
                      <a:pt x="55880" y="804694"/>
                      <a:pt x="0" y="748814"/>
                      <a:pt x="0" y="680234"/>
                    </a:cubicBezTo>
                    <a:lnTo>
                      <a:pt x="0" y="124460"/>
                    </a:lnTo>
                    <a:cubicBezTo>
                      <a:pt x="0" y="55880"/>
                      <a:pt x="55880" y="0"/>
                      <a:pt x="124460" y="0"/>
                    </a:cubicBezTo>
                    <a:lnTo>
                      <a:pt x="4409149" y="0"/>
                    </a:lnTo>
                    <a:cubicBezTo>
                      <a:pt x="4477729" y="0"/>
                      <a:pt x="4533609" y="55880"/>
                      <a:pt x="4533609" y="124460"/>
                    </a:cubicBezTo>
                    <a:lnTo>
                      <a:pt x="4533609" y="680234"/>
                    </a:lnTo>
                    <a:cubicBezTo>
                      <a:pt x="4533609" y="748814"/>
                      <a:pt x="4477729" y="804694"/>
                      <a:pt x="4409149" y="804694"/>
                    </a:cubicBezTo>
                    <a:close/>
                  </a:path>
                </a:pathLst>
              </a:custGeom>
              <a:solidFill>
                <a:srgbClr val="FFFFFF"/>
              </a:solidFill>
            </p:spPr>
          </p:sp>
        </p:grpSp>
        <p:sp>
          <p:nvSpPr>
            <p:cNvPr name="TextBox 17" id="17"/>
            <p:cNvSpPr txBox="true"/>
            <p:nvPr/>
          </p:nvSpPr>
          <p:spPr>
            <a:xfrm rot="0">
              <a:off x="377143" y="282160"/>
              <a:ext cx="4748485" cy="374295"/>
            </a:xfrm>
            <a:prstGeom prst="rect">
              <a:avLst/>
            </a:prstGeom>
          </p:spPr>
          <p:txBody>
            <a:bodyPr anchor="t" rtlCol="false" tIns="0" lIns="0" bIns="0" rIns="0">
              <a:spAutoFit/>
            </a:bodyPr>
            <a:lstStyle/>
            <a:p>
              <a:pPr algn="ctr" marL="0" indent="0" lvl="0">
                <a:lnSpc>
                  <a:spcPts val="2330"/>
                </a:lnSpc>
                <a:spcBef>
                  <a:spcPct val="0"/>
                </a:spcBef>
              </a:pPr>
              <a:r>
                <a:rPr lang="en-US" sz="1664">
                  <a:solidFill>
                    <a:srgbClr val="066056"/>
                  </a:solidFill>
                  <a:latin typeface="Garet Bold"/>
                </a:rPr>
                <a:t>DEVASC</a:t>
              </a:r>
            </a:p>
          </p:txBody>
        </p:sp>
      </p:grpSp>
      <p:pic>
        <p:nvPicPr>
          <p:cNvPr name="Picture 18" id="18"/>
          <p:cNvPicPr>
            <a:picLocks noChangeAspect="true"/>
          </p:cNvPicPr>
          <p:nvPr/>
        </p:nvPicPr>
        <p:blipFill>
          <a:blip r:embed="rId2"/>
          <a:srcRect l="0" t="0" r="0" b="0"/>
          <a:stretch>
            <a:fillRect/>
          </a:stretch>
        </p:blipFill>
        <p:spPr>
          <a:xfrm flipH="false" flipV="false" rot="0">
            <a:off x="10610533" y="1693256"/>
            <a:ext cx="2757091" cy="2757091"/>
          </a:xfrm>
          <a:prstGeom prst="rect">
            <a:avLst/>
          </a:prstGeom>
        </p:spPr>
      </p:pic>
      <p:pic>
        <p:nvPicPr>
          <p:cNvPr name="Picture 19" id="19"/>
          <p:cNvPicPr>
            <a:picLocks noChangeAspect="true"/>
          </p:cNvPicPr>
          <p:nvPr/>
        </p:nvPicPr>
        <p:blipFill>
          <a:blip r:embed="rId3"/>
          <a:srcRect l="5153" t="0" r="5153" b="0"/>
          <a:stretch>
            <a:fillRect/>
          </a:stretch>
        </p:blipFill>
        <p:spPr>
          <a:xfrm flipH="false" flipV="false" rot="0">
            <a:off x="14812786" y="1828787"/>
            <a:ext cx="2446514" cy="2727673"/>
          </a:xfrm>
          <a:prstGeom prst="rect">
            <a:avLst/>
          </a:prstGeom>
        </p:spPr>
      </p:pic>
      <p:pic>
        <p:nvPicPr>
          <p:cNvPr name="Picture 20" id="20"/>
          <p:cNvPicPr>
            <a:picLocks noChangeAspect="true"/>
          </p:cNvPicPr>
          <p:nvPr/>
        </p:nvPicPr>
        <p:blipFill>
          <a:blip r:embed="rId4"/>
          <a:srcRect l="0" t="0" r="0" b="0"/>
          <a:stretch>
            <a:fillRect/>
          </a:stretch>
        </p:blipFill>
        <p:spPr>
          <a:xfrm flipH="false" flipV="false" rot="0">
            <a:off x="9782593" y="4828215"/>
            <a:ext cx="4412970" cy="2484781"/>
          </a:xfrm>
          <a:prstGeom prst="rect">
            <a:avLst/>
          </a:prstGeom>
        </p:spPr>
      </p:pic>
      <p:pic>
        <p:nvPicPr>
          <p:cNvPr name="Picture 21" id="21"/>
          <p:cNvPicPr>
            <a:picLocks noChangeAspect="true"/>
          </p:cNvPicPr>
          <p:nvPr/>
        </p:nvPicPr>
        <p:blipFill>
          <a:blip r:embed="rId5"/>
          <a:srcRect l="0" t="0" r="0" b="0"/>
          <a:stretch>
            <a:fillRect/>
          </a:stretch>
        </p:blipFill>
        <p:spPr>
          <a:xfrm flipH="false" flipV="false" rot="0">
            <a:off x="13948917" y="4895421"/>
            <a:ext cx="4174253" cy="2350368"/>
          </a:xfrm>
          <a:prstGeom prst="rect">
            <a:avLst/>
          </a:prstGeom>
        </p:spPr>
      </p:pic>
      <p:grpSp>
        <p:nvGrpSpPr>
          <p:cNvPr name="Group 22" id="22"/>
          <p:cNvGrpSpPr/>
          <p:nvPr/>
        </p:nvGrpSpPr>
        <p:grpSpPr>
          <a:xfrm rot="0">
            <a:off x="5247803" y="6070605"/>
            <a:ext cx="4127078" cy="732537"/>
            <a:chOff x="0" y="0"/>
            <a:chExt cx="5502771" cy="976716"/>
          </a:xfrm>
        </p:grpSpPr>
        <p:grpSp>
          <p:nvGrpSpPr>
            <p:cNvPr name="Group 23" id="23"/>
            <p:cNvGrpSpPr/>
            <p:nvPr/>
          </p:nvGrpSpPr>
          <p:grpSpPr>
            <a:xfrm rot="0">
              <a:off x="0" y="0"/>
              <a:ext cx="5502771" cy="976716"/>
              <a:chOff x="0" y="0"/>
              <a:chExt cx="4533609" cy="804694"/>
            </a:xfrm>
          </p:grpSpPr>
          <p:sp>
            <p:nvSpPr>
              <p:cNvPr name="Freeform 24" id="24"/>
              <p:cNvSpPr/>
              <p:nvPr/>
            </p:nvSpPr>
            <p:spPr>
              <a:xfrm>
                <a:off x="0" y="0"/>
                <a:ext cx="4533609" cy="804694"/>
              </a:xfrm>
              <a:custGeom>
                <a:avLst/>
                <a:gdLst/>
                <a:ahLst/>
                <a:cxnLst/>
                <a:rect r="r" b="b" t="t" l="l"/>
                <a:pathLst>
                  <a:path h="804694" w="4533609">
                    <a:moveTo>
                      <a:pt x="4409149" y="804694"/>
                    </a:moveTo>
                    <a:lnTo>
                      <a:pt x="124460" y="804694"/>
                    </a:lnTo>
                    <a:cubicBezTo>
                      <a:pt x="55880" y="804694"/>
                      <a:pt x="0" y="748814"/>
                      <a:pt x="0" y="680234"/>
                    </a:cubicBezTo>
                    <a:lnTo>
                      <a:pt x="0" y="124460"/>
                    </a:lnTo>
                    <a:cubicBezTo>
                      <a:pt x="0" y="55880"/>
                      <a:pt x="55880" y="0"/>
                      <a:pt x="124460" y="0"/>
                    </a:cubicBezTo>
                    <a:lnTo>
                      <a:pt x="4409149" y="0"/>
                    </a:lnTo>
                    <a:cubicBezTo>
                      <a:pt x="4477729" y="0"/>
                      <a:pt x="4533609" y="55880"/>
                      <a:pt x="4533609" y="124460"/>
                    </a:cubicBezTo>
                    <a:lnTo>
                      <a:pt x="4533609" y="680234"/>
                    </a:lnTo>
                    <a:cubicBezTo>
                      <a:pt x="4533609" y="748814"/>
                      <a:pt x="4477729" y="804694"/>
                      <a:pt x="4409149" y="804694"/>
                    </a:cubicBezTo>
                    <a:close/>
                  </a:path>
                </a:pathLst>
              </a:custGeom>
              <a:solidFill>
                <a:srgbClr val="FFFFFF"/>
              </a:solidFill>
            </p:spPr>
          </p:sp>
        </p:grpSp>
        <p:sp>
          <p:nvSpPr>
            <p:cNvPr name="TextBox 25" id="25"/>
            <p:cNvSpPr txBox="true"/>
            <p:nvPr/>
          </p:nvSpPr>
          <p:spPr>
            <a:xfrm rot="0">
              <a:off x="377143" y="282160"/>
              <a:ext cx="4748485" cy="374295"/>
            </a:xfrm>
            <a:prstGeom prst="rect">
              <a:avLst/>
            </a:prstGeom>
          </p:spPr>
          <p:txBody>
            <a:bodyPr anchor="t" rtlCol="false" tIns="0" lIns="0" bIns="0" rIns="0">
              <a:spAutoFit/>
            </a:bodyPr>
            <a:lstStyle/>
            <a:p>
              <a:pPr algn="ctr" marL="0" indent="0" lvl="0">
                <a:lnSpc>
                  <a:spcPts val="2330"/>
                </a:lnSpc>
                <a:spcBef>
                  <a:spcPct val="0"/>
                </a:spcBef>
              </a:pPr>
              <a:r>
                <a:rPr lang="en-US" sz="1664">
                  <a:solidFill>
                    <a:srgbClr val="066056"/>
                  </a:solidFill>
                  <a:latin typeface="Garet Bold"/>
                </a:rPr>
                <a:t>GITHUB</a:t>
              </a:r>
            </a:p>
          </p:txBody>
        </p:sp>
      </p:grpSp>
      <p:pic>
        <p:nvPicPr>
          <p:cNvPr name="Picture 26" id="26"/>
          <p:cNvPicPr>
            <a:picLocks noChangeAspect="true"/>
          </p:cNvPicPr>
          <p:nvPr/>
        </p:nvPicPr>
        <p:blipFill>
          <a:blip r:embed="rId6"/>
          <a:srcRect l="0" t="0" r="0" b="0"/>
          <a:stretch>
            <a:fillRect/>
          </a:stretch>
        </p:blipFill>
        <p:spPr>
          <a:xfrm flipH="false" flipV="false" rot="0">
            <a:off x="12252849" y="7687646"/>
            <a:ext cx="3392135" cy="2296445"/>
          </a:xfrm>
          <a:prstGeom prst="rect">
            <a:avLst/>
          </a:prstGeom>
        </p:spPr>
      </p:pic>
      <p:sp>
        <p:nvSpPr>
          <p:cNvPr name="TextBox 27" id="27"/>
          <p:cNvSpPr txBox="true"/>
          <p:nvPr/>
        </p:nvSpPr>
        <p:spPr>
          <a:xfrm rot="0">
            <a:off x="1028700" y="911441"/>
            <a:ext cx="12759152" cy="962025"/>
          </a:xfrm>
          <a:prstGeom prst="rect">
            <a:avLst/>
          </a:prstGeom>
        </p:spPr>
        <p:txBody>
          <a:bodyPr anchor="t" rtlCol="false" tIns="0" lIns="0" bIns="0" rIns="0">
            <a:spAutoFit/>
          </a:bodyPr>
          <a:lstStyle/>
          <a:p>
            <a:pPr marL="0" indent="0" lvl="0">
              <a:lnSpc>
                <a:spcPts val="7680"/>
              </a:lnSpc>
            </a:pPr>
            <a:r>
              <a:rPr lang="en-US" spc="-64" sz="6400">
                <a:solidFill>
                  <a:srgbClr val="066056"/>
                </a:solidFill>
                <a:latin typeface="Garet Bold"/>
              </a:rPr>
              <a:t>APPLICATION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48192"/>
          <a:stretch>
            <a:fillRect/>
          </a:stretch>
        </p:blipFill>
        <p:spPr>
          <a:xfrm flipH="false" flipV="false" rot="0">
            <a:off x="-574740" y="4188460"/>
            <a:ext cx="7064293" cy="6493208"/>
          </a:xfrm>
          <a:prstGeom prst="rect">
            <a:avLst/>
          </a:prstGeom>
        </p:spPr>
      </p:pic>
      <p:grpSp>
        <p:nvGrpSpPr>
          <p:cNvPr name="Group 3" id="3"/>
          <p:cNvGrpSpPr/>
          <p:nvPr/>
        </p:nvGrpSpPr>
        <p:grpSpPr>
          <a:xfrm rot="0">
            <a:off x="3392450" y="5187324"/>
            <a:ext cx="6174828" cy="4667212"/>
            <a:chOff x="0" y="0"/>
            <a:chExt cx="8233103" cy="6222950"/>
          </a:xfrm>
        </p:grpSpPr>
        <p:grpSp>
          <p:nvGrpSpPr>
            <p:cNvPr name="Group 4" id="4"/>
            <p:cNvGrpSpPr/>
            <p:nvPr/>
          </p:nvGrpSpPr>
          <p:grpSpPr>
            <a:xfrm rot="0">
              <a:off x="0" y="0"/>
              <a:ext cx="8233103" cy="6222950"/>
              <a:chOff x="0" y="0"/>
              <a:chExt cx="3472874" cy="2635507"/>
            </a:xfrm>
          </p:grpSpPr>
          <p:sp>
            <p:nvSpPr>
              <p:cNvPr name="Freeform 5" id="5"/>
              <p:cNvSpPr/>
              <p:nvPr/>
            </p:nvSpPr>
            <p:spPr>
              <a:xfrm>
                <a:off x="0" y="0"/>
                <a:ext cx="3472874" cy="2635507"/>
              </a:xfrm>
              <a:custGeom>
                <a:avLst/>
                <a:gdLst/>
                <a:ahLst/>
                <a:cxnLst/>
                <a:rect r="r" b="b" t="t" l="l"/>
                <a:pathLst>
                  <a:path h="2635507" w="3472874">
                    <a:moveTo>
                      <a:pt x="3348414" y="2635507"/>
                    </a:moveTo>
                    <a:lnTo>
                      <a:pt x="124460" y="2635507"/>
                    </a:lnTo>
                    <a:cubicBezTo>
                      <a:pt x="55880" y="2635507"/>
                      <a:pt x="0" y="2579627"/>
                      <a:pt x="0" y="2511047"/>
                    </a:cubicBezTo>
                    <a:lnTo>
                      <a:pt x="0" y="124460"/>
                    </a:lnTo>
                    <a:cubicBezTo>
                      <a:pt x="0" y="55880"/>
                      <a:pt x="55880" y="0"/>
                      <a:pt x="124460" y="0"/>
                    </a:cubicBezTo>
                    <a:lnTo>
                      <a:pt x="3348414" y="0"/>
                    </a:lnTo>
                    <a:cubicBezTo>
                      <a:pt x="3416994" y="0"/>
                      <a:pt x="3472874" y="55880"/>
                      <a:pt x="3472874" y="124460"/>
                    </a:cubicBezTo>
                    <a:lnTo>
                      <a:pt x="3472874" y="2511048"/>
                    </a:lnTo>
                    <a:cubicBezTo>
                      <a:pt x="3472874" y="2579627"/>
                      <a:pt x="3416994" y="2635507"/>
                      <a:pt x="3348414" y="2635507"/>
                    </a:cubicBezTo>
                    <a:close/>
                  </a:path>
                </a:pathLst>
              </a:custGeom>
              <a:solidFill>
                <a:srgbClr val="FFF4C9"/>
              </a:solidFill>
            </p:spPr>
          </p:sp>
        </p:grpSp>
        <p:pic>
          <p:nvPicPr>
            <p:cNvPr name="Picture 6" id="6"/>
            <p:cNvPicPr>
              <a:picLocks noChangeAspect="true"/>
            </p:cNvPicPr>
            <p:nvPr/>
          </p:nvPicPr>
          <p:blipFill>
            <a:blip r:embed="rId4"/>
            <a:srcRect l="0" t="0" r="0" b="0"/>
            <a:stretch>
              <a:fillRect/>
            </a:stretch>
          </p:blipFill>
          <p:spPr>
            <a:xfrm flipH="false" flipV="false" rot="0">
              <a:off x="322086" y="1477050"/>
              <a:ext cx="867492" cy="927179"/>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280952" y="3135274"/>
              <a:ext cx="949760" cy="949760"/>
            </a:xfrm>
            <a:prstGeom prst="rect">
              <a:avLst/>
            </a:prstGeom>
          </p:spPr>
        </p:pic>
        <p:sp>
          <p:nvSpPr>
            <p:cNvPr name="TextBox 8" id="8"/>
            <p:cNvSpPr txBox="true"/>
            <p:nvPr/>
          </p:nvSpPr>
          <p:spPr>
            <a:xfrm rot="0">
              <a:off x="1609179" y="376677"/>
              <a:ext cx="6177652" cy="4929232"/>
            </a:xfrm>
            <a:prstGeom prst="rect">
              <a:avLst/>
            </a:prstGeom>
          </p:spPr>
          <p:txBody>
            <a:bodyPr anchor="t" rtlCol="false" tIns="0" lIns="0" bIns="0" rIns="0">
              <a:spAutoFit/>
            </a:bodyPr>
            <a:lstStyle/>
            <a:p>
              <a:pPr algn="just" marL="0" indent="0" lvl="0">
                <a:lnSpc>
                  <a:spcPts val="3770"/>
                </a:lnSpc>
                <a:spcBef>
                  <a:spcPct val="0"/>
                </a:spcBef>
              </a:pPr>
              <a:r>
                <a:rPr lang="en-US" sz="2513">
                  <a:solidFill>
                    <a:srgbClr val="066056"/>
                  </a:solidFill>
                  <a:latin typeface="Garet"/>
                </a:rPr>
                <a:t>This application can give the distance, direction and the how many fuel will be needed in going to the destination of the user. We also added the geographical coordinate of the destination.</a:t>
              </a:r>
            </a:p>
          </p:txBody>
        </p:sp>
      </p:grpSp>
      <p:sp>
        <p:nvSpPr>
          <p:cNvPr name="TextBox 9" id="9"/>
          <p:cNvSpPr txBox="true"/>
          <p:nvPr/>
        </p:nvSpPr>
        <p:spPr>
          <a:xfrm rot="0">
            <a:off x="1028700" y="901916"/>
            <a:ext cx="12759152" cy="1514475"/>
          </a:xfrm>
          <a:prstGeom prst="rect">
            <a:avLst/>
          </a:prstGeom>
        </p:spPr>
        <p:txBody>
          <a:bodyPr anchor="t" rtlCol="false" tIns="0" lIns="0" bIns="0" rIns="0">
            <a:spAutoFit/>
          </a:bodyPr>
          <a:lstStyle/>
          <a:p>
            <a:pPr marL="0" indent="0" lvl="0">
              <a:lnSpc>
                <a:spcPts val="11999"/>
              </a:lnSpc>
            </a:pPr>
            <a:r>
              <a:rPr lang="en-US" spc="-99" sz="9999">
                <a:solidFill>
                  <a:srgbClr val="066056"/>
                </a:solidFill>
                <a:latin typeface="Garet Bold"/>
              </a:rPr>
              <a:t>ADDED FEATURES</a:t>
            </a:r>
          </a:p>
        </p:txBody>
      </p:sp>
      <p:sp>
        <p:nvSpPr>
          <p:cNvPr name="AutoShape 10" id="10"/>
          <p:cNvSpPr/>
          <p:nvPr/>
        </p:nvSpPr>
        <p:spPr>
          <a:xfrm rot="0">
            <a:off x="15925902" y="-394668"/>
            <a:ext cx="2692067" cy="11076336"/>
          </a:xfrm>
          <a:prstGeom prst="rect">
            <a:avLst/>
          </a:prstGeom>
          <a:solidFill>
            <a:srgbClr val="33A67B"/>
          </a:solidFill>
        </p:spPr>
      </p:sp>
      <p:grpSp>
        <p:nvGrpSpPr>
          <p:cNvPr name="Group 11" id="11"/>
          <p:cNvGrpSpPr/>
          <p:nvPr/>
        </p:nvGrpSpPr>
        <p:grpSpPr>
          <a:xfrm rot="0">
            <a:off x="10316403" y="5447653"/>
            <a:ext cx="6942897" cy="1727631"/>
            <a:chOff x="0" y="0"/>
            <a:chExt cx="9257195" cy="2303509"/>
          </a:xfrm>
        </p:grpSpPr>
        <p:grpSp>
          <p:nvGrpSpPr>
            <p:cNvPr name="Group 12" id="12"/>
            <p:cNvGrpSpPr/>
            <p:nvPr/>
          </p:nvGrpSpPr>
          <p:grpSpPr>
            <a:xfrm rot="0">
              <a:off x="0" y="0"/>
              <a:ext cx="9257195" cy="2303509"/>
              <a:chOff x="0" y="0"/>
              <a:chExt cx="4533609" cy="1128118"/>
            </a:xfrm>
          </p:grpSpPr>
          <p:sp>
            <p:nvSpPr>
              <p:cNvPr name="Freeform 13" id="13"/>
              <p:cNvSpPr/>
              <p:nvPr/>
            </p:nvSpPr>
            <p:spPr>
              <a:xfrm>
                <a:off x="0" y="0"/>
                <a:ext cx="4533609" cy="1128118"/>
              </a:xfrm>
              <a:custGeom>
                <a:avLst/>
                <a:gdLst/>
                <a:ahLst/>
                <a:cxnLst/>
                <a:rect r="r" b="b" t="t" l="l"/>
                <a:pathLst>
                  <a:path h="1128118" w="4533609">
                    <a:moveTo>
                      <a:pt x="4409149" y="1128118"/>
                    </a:moveTo>
                    <a:lnTo>
                      <a:pt x="124460" y="1128118"/>
                    </a:lnTo>
                    <a:cubicBezTo>
                      <a:pt x="55880" y="1128118"/>
                      <a:pt x="0" y="1072238"/>
                      <a:pt x="0" y="1003658"/>
                    </a:cubicBezTo>
                    <a:lnTo>
                      <a:pt x="0" y="124460"/>
                    </a:lnTo>
                    <a:cubicBezTo>
                      <a:pt x="0" y="55880"/>
                      <a:pt x="55880" y="0"/>
                      <a:pt x="124460" y="0"/>
                    </a:cubicBezTo>
                    <a:lnTo>
                      <a:pt x="4409149" y="0"/>
                    </a:lnTo>
                    <a:cubicBezTo>
                      <a:pt x="4477729" y="0"/>
                      <a:pt x="4533609" y="55880"/>
                      <a:pt x="4533609" y="124460"/>
                    </a:cubicBezTo>
                    <a:lnTo>
                      <a:pt x="4533609" y="1003658"/>
                    </a:lnTo>
                    <a:cubicBezTo>
                      <a:pt x="4533609" y="1072238"/>
                      <a:pt x="4477729" y="1128118"/>
                      <a:pt x="4409149" y="1128118"/>
                    </a:cubicBezTo>
                    <a:close/>
                  </a:path>
                </a:pathLst>
              </a:custGeom>
              <a:solidFill>
                <a:srgbClr val="FFFFFF"/>
              </a:solidFill>
            </p:spPr>
          </p:sp>
        </p:grpSp>
        <p:sp>
          <p:nvSpPr>
            <p:cNvPr name="TextBox 14" id="14"/>
            <p:cNvSpPr txBox="true"/>
            <p:nvPr/>
          </p:nvSpPr>
          <p:spPr>
            <a:xfrm rot="0">
              <a:off x="634460" y="481617"/>
              <a:ext cx="7988275" cy="1283124"/>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066056"/>
                  </a:solidFill>
                  <a:latin typeface="Garet Bold"/>
                </a:rPr>
                <a:t>It can give the latitude of the desired location</a:t>
              </a:r>
            </a:p>
          </p:txBody>
        </p:sp>
      </p:grpSp>
      <p:grpSp>
        <p:nvGrpSpPr>
          <p:cNvPr name="Group 15" id="15"/>
          <p:cNvGrpSpPr/>
          <p:nvPr/>
        </p:nvGrpSpPr>
        <p:grpSpPr>
          <a:xfrm rot="0">
            <a:off x="10316403" y="7283019"/>
            <a:ext cx="6942897" cy="2222931"/>
            <a:chOff x="0" y="0"/>
            <a:chExt cx="9257195" cy="2963909"/>
          </a:xfrm>
        </p:grpSpPr>
        <p:grpSp>
          <p:nvGrpSpPr>
            <p:cNvPr name="Group 16" id="16"/>
            <p:cNvGrpSpPr/>
            <p:nvPr/>
          </p:nvGrpSpPr>
          <p:grpSpPr>
            <a:xfrm rot="0">
              <a:off x="0" y="0"/>
              <a:ext cx="9257195" cy="2963909"/>
              <a:chOff x="0" y="0"/>
              <a:chExt cx="4533609" cy="1451542"/>
            </a:xfrm>
          </p:grpSpPr>
          <p:sp>
            <p:nvSpPr>
              <p:cNvPr name="Freeform 17" id="17"/>
              <p:cNvSpPr/>
              <p:nvPr/>
            </p:nvSpPr>
            <p:spPr>
              <a:xfrm>
                <a:off x="0" y="0"/>
                <a:ext cx="4533609" cy="1451542"/>
              </a:xfrm>
              <a:custGeom>
                <a:avLst/>
                <a:gdLst/>
                <a:ahLst/>
                <a:cxnLst/>
                <a:rect r="r" b="b" t="t" l="l"/>
                <a:pathLst>
                  <a:path h="1451542" w="4533609">
                    <a:moveTo>
                      <a:pt x="4409149" y="1451541"/>
                    </a:moveTo>
                    <a:lnTo>
                      <a:pt x="124460" y="1451541"/>
                    </a:lnTo>
                    <a:cubicBezTo>
                      <a:pt x="55880" y="1451541"/>
                      <a:pt x="0" y="1395662"/>
                      <a:pt x="0" y="1327081"/>
                    </a:cubicBezTo>
                    <a:lnTo>
                      <a:pt x="0" y="124460"/>
                    </a:lnTo>
                    <a:cubicBezTo>
                      <a:pt x="0" y="55880"/>
                      <a:pt x="55880" y="0"/>
                      <a:pt x="124460" y="0"/>
                    </a:cubicBezTo>
                    <a:lnTo>
                      <a:pt x="4409149" y="0"/>
                    </a:lnTo>
                    <a:cubicBezTo>
                      <a:pt x="4477729" y="0"/>
                      <a:pt x="4533609" y="55880"/>
                      <a:pt x="4533609" y="124460"/>
                    </a:cubicBezTo>
                    <a:lnTo>
                      <a:pt x="4533609" y="1327082"/>
                    </a:lnTo>
                    <a:cubicBezTo>
                      <a:pt x="4533609" y="1395662"/>
                      <a:pt x="4477729" y="1451542"/>
                      <a:pt x="4409149" y="1451542"/>
                    </a:cubicBezTo>
                    <a:close/>
                  </a:path>
                </a:pathLst>
              </a:custGeom>
              <a:solidFill>
                <a:srgbClr val="FFFFFF"/>
              </a:solidFill>
            </p:spPr>
          </p:sp>
        </p:grpSp>
        <p:sp>
          <p:nvSpPr>
            <p:cNvPr name="TextBox 18" id="18"/>
            <p:cNvSpPr txBox="true"/>
            <p:nvPr/>
          </p:nvSpPr>
          <p:spPr>
            <a:xfrm rot="0">
              <a:off x="634460" y="481617"/>
              <a:ext cx="7988275" cy="1943524"/>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066056"/>
                  </a:solidFill>
                  <a:latin typeface="Garet Bold"/>
                </a:rPr>
                <a:t>Can give the right direction to any   location international and local .</a:t>
              </a:r>
            </a:p>
          </p:txBody>
        </p:sp>
      </p:grpSp>
      <p:grpSp>
        <p:nvGrpSpPr>
          <p:cNvPr name="Group 19" id="19"/>
          <p:cNvGrpSpPr/>
          <p:nvPr/>
        </p:nvGrpSpPr>
        <p:grpSpPr>
          <a:xfrm rot="0">
            <a:off x="10316403" y="3612287"/>
            <a:ext cx="6942897" cy="1727631"/>
            <a:chOff x="0" y="0"/>
            <a:chExt cx="9257195" cy="2303509"/>
          </a:xfrm>
        </p:grpSpPr>
        <p:grpSp>
          <p:nvGrpSpPr>
            <p:cNvPr name="Group 20" id="20"/>
            <p:cNvGrpSpPr/>
            <p:nvPr/>
          </p:nvGrpSpPr>
          <p:grpSpPr>
            <a:xfrm rot="0">
              <a:off x="0" y="0"/>
              <a:ext cx="9257195" cy="2303509"/>
              <a:chOff x="0" y="0"/>
              <a:chExt cx="4533609" cy="1128118"/>
            </a:xfrm>
          </p:grpSpPr>
          <p:sp>
            <p:nvSpPr>
              <p:cNvPr name="Freeform 21" id="21"/>
              <p:cNvSpPr/>
              <p:nvPr/>
            </p:nvSpPr>
            <p:spPr>
              <a:xfrm>
                <a:off x="0" y="0"/>
                <a:ext cx="4533609" cy="1128118"/>
              </a:xfrm>
              <a:custGeom>
                <a:avLst/>
                <a:gdLst/>
                <a:ahLst/>
                <a:cxnLst/>
                <a:rect r="r" b="b" t="t" l="l"/>
                <a:pathLst>
                  <a:path h="1128118" w="4533609">
                    <a:moveTo>
                      <a:pt x="4409149" y="1128118"/>
                    </a:moveTo>
                    <a:lnTo>
                      <a:pt x="124460" y="1128118"/>
                    </a:lnTo>
                    <a:cubicBezTo>
                      <a:pt x="55880" y="1128118"/>
                      <a:pt x="0" y="1072238"/>
                      <a:pt x="0" y="1003658"/>
                    </a:cubicBezTo>
                    <a:lnTo>
                      <a:pt x="0" y="124460"/>
                    </a:lnTo>
                    <a:cubicBezTo>
                      <a:pt x="0" y="55880"/>
                      <a:pt x="55880" y="0"/>
                      <a:pt x="124460" y="0"/>
                    </a:cubicBezTo>
                    <a:lnTo>
                      <a:pt x="4409149" y="0"/>
                    </a:lnTo>
                    <a:cubicBezTo>
                      <a:pt x="4477729" y="0"/>
                      <a:pt x="4533609" y="55880"/>
                      <a:pt x="4533609" y="124460"/>
                    </a:cubicBezTo>
                    <a:lnTo>
                      <a:pt x="4533609" y="1003658"/>
                    </a:lnTo>
                    <a:cubicBezTo>
                      <a:pt x="4533609" y="1072238"/>
                      <a:pt x="4477729" y="1128118"/>
                      <a:pt x="4409149" y="1128118"/>
                    </a:cubicBezTo>
                    <a:close/>
                  </a:path>
                </a:pathLst>
              </a:custGeom>
              <a:solidFill>
                <a:srgbClr val="FFFFFF"/>
              </a:solidFill>
            </p:spPr>
          </p:sp>
        </p:grpSp>
        <p:sp>
          <p:nvSpPr>
            <p:cNvPr name="TextBox 22" id="22"/>
            <p:cNvSpPr txBox="true"/>
            <p:nvPr/>
          </p:nvSpPr>
          <p:spPr>
            <a:xfrm rot="0">
              <a:off x="634460" y="481617"/>
              <a:ext cx="7988275" cy="1283124"/>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066056"/>
                  </a:solidFill>
                  <a:latin typeface="Garet Bold"/>
                </a:rPr>
                <a:t>It can give the longitude of the desired location</a:t>
              </a:r>
            </a:p>
          </p:txBody>
        </p:sp>
      </p:grpSp>
      <p:sp>
        <p:nvSpPr>
          <p:cNvPr name="AutoShape 23" id="23"/>
          <p:cNvSpPr/>
          <p:nvPr/>
        </p:nvSpPr>
        <p:spPr>
          <a:xfrm rot="0">
            <a:off x="16459302" y="1028700"/>
            <a:ext cx="1311266" cy="0"/>
          </a:xfrm>
          <a:prstGeom prst="line">
            <a:avLst/>
          </a:prstGeom>
          <a:ln cap="rnd" w="228600">
            <a:solidFill>
              <a:srgbClr val="C5E09E"/>
            </a:solidFill>
            <a:prstDash val="solid"/>
            <a:headEnd type="none" len="sm" w="sm"/>
            <a:tailEnd type="arrow" len="sm" w="med"/>
          </a:ln>
        </p:spPr>
      </p:sp>
      <p:sp>
        <p:nvSpPr>
          <p:cNvPr name="TextBox 24" id="24"/>
          <p:cNvSpPr txBox="true"/>
          <p:nvPr/>
        </p:nvSpPr>
        <p:spPr>
          <a:xfrm rot="0">
            <a:off x="3474623" y="4685021"/>
            <a:ext cx="7399423" cy="458479"/>
          </a:xfrm>
          <a:prstGeom prst="rect">
            <a:avLst/>
          </a:prstGeom>
        </p:spPr>
        <p:txBody>
          <a:bodyPr anchor="t" rtlCol="false" tIns="0" lIns="0" bIns="0" rIns="0">
            <a:spAutoFit/>
          </a:bodyPr>
          <a:lstStyle/>
          <a:p>
            <a:pPr marL="0" indent="0" lvl="0">
              <a:lnSpc>
                <a:spcPts val="3619"/>
              </a:lnSpc>
            </a:pPr>
            <a:r>
              <a:rPr lang="en-US" spc="-30" sz="3016">
                <a:solidFill>
                  <a:srgbClr val="066056"/>
                </a:solidFill>
                <a:latin typeface="Garet Bold"/>
              </a:rPr>
              <a:t>ABOUT OUR APPLICATION: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sp>
        <p:nvSpPr>
          <p:cNvPr name="AutoShape 2" id="2"/>
          <p:cNvSpPr/>
          <p:nvPr/>
        </p:nvSpPr>
        <p:spPr>
          <a:xfrm rot="0">
            <a:off x="-381000" y="-394668"/>
            <a:ext cx="2743098" cy="11076336"/>
          </a:xfrm>
          <a:prstGeom prst="rect">
            <a:avLst/>
          </a:prstGeom>
          <a:solidFill>
            <a:srgbClr val="33A67B"/>
          </a:solidFill>
        </p:spPr>
      </p:sp>
      <p:sp>
        <p:nvSpPr>
          <p:cNvPr name="AutoShape 3" id="3"/>
          <p:cNvSpPr/>
          <p:nvPr/>
        </p:nvSpPr>
        <p:spPr>
          <a:xfrm rot="0">
            <a:off x="525416" y="1028700"/>
            <a:ext cx="1311266" cy="0"/>
          </a:xfrm>
          <a:prstGeom prst="line">
            <a:avLst/>
          </a:prstGeom>
          <a:ln cap="rnd" w="228600">
            <a:solidFill>
              <a:srgbClr val="C5E09E"/>
            </a:solidFill>
            <a:prstDash val="solid"/>
            <a:headEnd type="none" len="sm" w="sm"/>
            <a:tailEnd type="arrow" len="sm" w="med"/>
          </a:ln>
        </p:spPr>
      </p:sp>
      <p:pic>
        <p:nvPicPr>
          <p:cNvPr name="Picture 4" id="4"/>
          <p:cNvPicPr>
            <a:picLocks noChangeAspect="true"/>
          </p:cNvPicPr>
          <p:nvPr/>
        </p:nvPicPr>
        <p:blipFill>
          <a:blip r:embed="rId2"/>
          <a:srcRect l="0" t="4387" r="710" b="4387"/>
          <a:stretch>
            <a:fillRect/>
          </a:stretch>
        </p:blipFill>
        <p:spPr>
          <a:xfrm flipH="false" flipV="false" rot="0">
            <a:off x="4612142" y="2065248"/>
            <a:ext cx="11557382" cy="7535440"/>
          </a:xfrm>
          <a:prstGeom prst="rect">
            <a:avLst/>
          </a:prstGeom>
        </p:spPr>
      </p:pic>
      <p:sp>
        <p:nvSpPr>
          <p:cNvPr name="TextBox 5" id="5"/>
          <p:cNvSpPr txBox="true"/>
          <p:nvPr/>
        </p:nvSpPr>
        <p:spPr>
          <a:xfrm rot="0">
            <a:off x="2559084" y="385762"/>
            <a:ext cx="4380025" cy="1514475"/>
          </a:xfrm>
          <a:prstGeom prst="rect">
            <a:avLst/>
          </a:prstGeom>
        </p:spPr>
        <p:txBody>
          <a:bodyPr anchor="t" rtlCol="false" tIns="0" lIns="0" bIns="0" rIns="0">
            <a:spAutoFit/>
          </a:bodyPr>
          <a:lstStyle/>
          <a:p>
            <a:pPr marL="0" indent="0" lvl="0">
              <a:lnSpc>
                <a:spcPts val="11999"/>
              </a:lnSpc>
            </a:pPr>
            <a:r>
              <a:rPr lang="en-US" spc="-99" sz="9999">
                <a:solidFill>
                  <a:srgbClr val="066056"/>
                </a:solidFill>
                <a:latin typeface="Garet Bold"/>
              </a:rPr>
              <a:t>CODE: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26489" y="5143500"/>
            <a:ext cx="11360513" cy="4702337"/>
          </a:xfrm>
          <a:prstGeom prst="rect">
            <a:avLst/>
          </a:prstGeom>
        </p:spPr>
      </p:pic>
      <p:sp>
        <p:nvSpPr>
          <p:cNvPr name="TextBox 3" id="3"/>
          <p:cNvSpPr txBox="true"/>
          <p:nvPr/>
        </p:nvSpPr>
        <p:spPr>
          <a:xfrm rot="0">
            <a:off x="345581" y="2122982"/>
            <a:ext cx="16122329" cy="2647950"/>
          </a:xfrm>
          <a:prstGeom prst="rect">
            <a:avLst/>
          </a:prstGeom>
        </p:spPr>
        <p:txBody>
          <a:bodyPr anchor="t" rtlCol="false" tIns="0" lIns="0" bIns="0" rIns="0">
            <a:spAutoFit/>
          </a:bodyPr>
          <a:lstStyle/>
          <a:p>
            <a:pPr algn="ctr">
              <a:lnSpc>
                <a:spcPts val="4200"/>
              </a:lnSpc>
              <a:spcBef>
                <a:spcPct val="0"/>
              </a:spcBef>
            </a:pPr>
            <a:r>
              <a:rPr lang="en-US" sz="3000">
                <a:solidFill>
                  <a:srgbClr val="33A67B"/>
                </a:solidFill>
                <a:latin typeface="Garet Bold"/>
              </a:rPr>
              <a:t>The first elif statement prints if the statuscode value is </a:t>
            </a:r>
            <a:r>
              <a:rPr lang="en-US" u="sng" sz="3000">
                <a:solidFill>
                  <a:srgbClr val="33A67B"/>
                </a:solidFill>
                <a:latin typeface="Garet Bold"/>
              </a:rPr>
              <a:t>402</a:t>
            </a:r>
            <a:r>
              <a:rPr lang="en-US" sz="3000">
                <a:solidFill>
                  <a:srgbClr val="33A67B"/>
                </a:solidFill>
                <a:latin typeface="Garet Bold"/>
              </a:rPr>
              <a:t> for an invalid location. </a:t>
            </a:r>
          </a:p>
          <a:p>
            <a:pPr algn="ctr">
              <a:lnSpc>
                <a:spcPts val="4200"/>
              </a:lnSpc>
              <a:spcBef>
                <a:spcPct val="0"/>
              </a:spcBef>
            </a:pPr>
            <a:r>
              <a:rPr lang="en-US" sz="3000">
                <a:solidFill>
                  <a:srgbClr val="33A67B"/>
                </a:solidFill>
                <a:latin typeface="Garet Bold"/>
              </a:rPr>
              <a:t>The second elif statement prints if the statuscode value is </a:t>
            </a:r>
            <a:r>
              <a:rPr lang="en-US" u="sng" sz="3000">
                <a:solidFill>
                  <a:srgbClr val="33A67B"/>
                </a:solidFill>
                <a:latin typeface="Garet Bold"/>
              </a:rPr>
              <a:t>611</a:t>
            </a:r>
            <a:r>
              <a:rPr lang="en-US" sz="3000">
                <a:solidFill>
                  <a:srgbClr val="33A67B"/>
                </a:solidFill>
                <a:latin typeface="Garet Bold"/>
              </a:rPr>
              <a:t>  because the user did not provide an entry for one or both </a:t>
            </a:r>
          </a:p>
          <a:p>
            <a:pPr algn="ctr">
              <a:lnSpc>
                <a:spcPts val="4200"/>
              </a:lnSpc>
              <a:spcBef>
                <a:spcPct val="0"/>
              </a:spcBef>
            </a:pPr>
            <a:r>
              <a:rPr lang="en-US" sz="3000">
                <a:solidFill>
                  <a:srgbClr val="33A67B"/>
                </a:solidFill>
                <a:latin typeface="Garet Bold"/>
              </a:rPr>
              <a:t>locations.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994827" y="3179242"/>
            <a:ext cx="10573168" cy="91550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846329" y="6834106"/>
            <a:ext cx="10721666" cy="426139"/>
          </a:xfrm>
          <a:prstGeom prst="rect">
            <a:avLst/>
          </a:prstGeom>
        </p:spPr>
      </p:pic>
      <p:sp>
        <p:nvSpPr>
          <p:cNvPr name="TextBox 4" id="4"/>
          <p:cNvSpPr txBox="true"/>
          <p:nvPr/>
        </p:nvSpPr>
        <p:spPr>
          <a:xfrm rot="0">
            <a:off x="1461383" y="2397871"/>
            <a:ext cx="8070503" cy="458479"/>
          </a:xfrm>
          <a:prstGeom prst="rect">
            <a:avLst/>
          </a:prstGeom>
        </p:spPr>
        <p:txBody>
          <a:bodyPr anchor="t" rtlCol="false" tIns="0" lIns="0" bIns="0" rIns="0">
            <a:spAutoFit/>
          </a:bodyPr>
          <a:lstStyle/>
          <a:p>
            <a:pPr marL="0" indent="0" lvl="0">
              <a:lnSpc>
                <a:spcPts val="3619"/>
              </a:lnSpc>
            </a:pPr>
            <a:r>
              <a:rPr lang="en-US" spc="-30" sz="3016">
                <a:solidFill>
                  <a:srgbClr val="066056"/>
                </a:solidFill>
                <a:latin typeface="Garet Bold"/>
              </a:rPr>
              <a:t>MAP QUEST: URL FOR ROUTES</a:t>
            </a:r>
          </a:p>
        </p:txBody>
      </p:sp>
      <p:sp>
        <p:nvSpPr>
          <p:cNvPr name="TextBox 5" id="5"/>
          <p:cNvSpPr txBox="true"/>
          <p:nvPr/>
        </p:nvSpPr>
        <p:spPr>
          <a:xfrm rot="0">
            <a:off x="1461383" y="5061327"/>
            <a:ext cx="12740672" cy="1371600"/>
          </a:xfrm>
          <a:prstGeom prst="rect">
            <a:avLst/>
          </a:prstGeom>
        </p:spPr>
        <p:txBody>
          <a:bodyPr anchor="t" rtlCol="false" tIns="0" lIns="0" bIns="0" rIns="0">
            <a:spAutoFit/>
          </a:bodyPr>
          <a:lstStyle/>
          <a:p>
            <a:pPr marL="0" indent="0" lvl="0">
              <a:lnSpc>
                <a:spcPts val="3619"/>
              </a:lnSpc>
            </a:pPr>
            <a:r>
              <a:rPr lang="en-US" spc="-30" sz="3016">
                <a:solidFill>
                  <a:srgbClr val="066056"/>
                </a:solidFill>
                <a:latin typeface="Garet Bold"/>
              </a:rPr>
              <a:t>THIS FUNCTION BUILDS THE PARAMETERS PART OF THE URL AND CONVERTS POSSIBLE SPECIAL CHARACTERS IN THE ADDRESS VALUE INTO ACCEPTABLE CHARACTERS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33A67B"/>
        </a:solidFill>
      </p:bgPr>
    </p:bg>
    <p:spTree>
      <p:nvGrpSpPr>
        <p:cNvPr id="1" name=""/>
        <p:cNvGrpSpPr/>
        <p:nvPr/>
      </p:nvGrpSpPr>
      <p:grpSpPr>
        <a:xfrm>
          <a:off x="0" y="0"/>
          <a:ext cx="0" cy="0"/>
          <a:chOff x="0" y="0"/>
          <a:chExt cx="0" cy="0"/>
        </a:xfrm>
      </p:grpSpPr>
      <p:sp>
        <p:nvSpPr>
          <p:cNvPr name="TextBox 2" id="2"/>
          <p:cNvSpPr txBox="true"/>
          <p:nvPr/>
        </p:nvSpPr>
        <p:spPr>
          <a:xfrm rot="0">
            <a:off x="2735060" y="4700618"/>
            <a:ext cx="10407471" cy="1352489"/>
          </a:xfrm>
          <a:prstGeom prst="rect">
            <a:avLst/>
          </a:prstGeom>
        </p:spPr>
        <p:txBody>
          <a:bodyPr anchor="t" rtlCol="false" tIns="0" lIns="0" bIns="0" rIns="0">
            <a:spAutoFit/>
          </a:bodyPr>
          <a:lstStyle/>
          <a:p>
            <a:pPr algn="ctr">
              <a:lnSpc>
                <a:spcPts val="9599"/>
              </a:lnSpc>
            </a:pPr>
            <a:r>
              <a:rPr lang="en-US" sz="11998">
                <a:solidFill>
                  <a:srgbClr val="94DD26"/>
                </a:solidFill>
                <a:latin typeface="Garet Bold"/>
              </a:rPr>
              <a:t>The Result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5E09E"/>
        </a:solidFill>
      </p:bgPr>
    </p:bg>
    <p:spTree>
      <p:nvGrpSpPr>
        <p:cNvPr id="1" name=""/>
        <p:cNvGrpSpPr/>
        <p:nvPr/>
      </p:nvGrpSpPr>
      <p:grpSpPr>
        <a:xfrm>
          <a:off x="0" y="0"/>
          <a:ext cx="0" cy="0"/>
          <a:chOff x="0" y="0"/>
          <a:chExt cx="0" cy="0"/>
        </a:xfrm>
      </p:grpSpPr>
      <p:sp>
        <p:nvSpPr>
          <p:cNvPr name="AutoShape 2" id="2"/>
          <p:cNvSpPr/>
          <p:nvPr/>
        </p:nvSpPr>
        <p:spPr>
          <a:xfrm rot="0">
            <a:off x="18278475" y="-789336"/>
            <a:ext cx="9525" cy="11076336"/>
          </a:xfrm>
          <a:prstGeom prst="rect">
            <a:avLst/>
          </a:prstGeom>
          <a:solidFill>
            <a:srgbClr val="33A67B"/>
          </a:solidFill>
        </p:spPr>
      </p:sp>
      <p:sp>
        <p:nvSpPr>
          <p:cNvPr name="AutoShape 3" id="3"/>
          <p:cNvSpPr/>
          <p:nvPr/>
        </p:nvSpPr>
        <p:spPr>
          <a:xfrm rot="0">
            <a:off x="16459302" y="1028700"/>
            <a:ext cx="1311266" cy="0"/>
          </a:xfrm>
          <a:prstGeom prst="line">
            <a:avLst/>
          </a:prstGeom>
          <a:ln cap="rnd" w="228600">
            <a:solidFill>
              <a:srgbClr val="066056"/>
            </a:solidFill>
            <a:prstDash val="solid"/>
            <a:headEnd type="none" len="sm" w="sm"/>
            <a:tailEnd type="arrow" len="sm" w="med"/>
          </a:ln>
        </p:spPr>
      </p:sp>
      <p:pic>
        <p:nvPicPr>
          <p:cNvPr name="Picture 4" id="4"/>
          <p:cNvPicPr>
            <a:picLocks noChangeAspect="true"/>
          </p:cNvPicPr>
          <p:nvPr/>
        </p:nvPicPr>
        <p:blipFill>
          <a:blip r:embed="rId2"/>
          <a:srcRect l="0" t="0" r="0" b="0"/>
          <a:stretch>
            <a:fillRect/>
          </a:stretch>
        </p:blipFill>
        <p:spPr>
          <a:xfrm flipH="false" flipV="false" rot="0">
            <a:off x="9398624" y="2310610"/>
            <a:ext cx="8715986" cy="6703850"/>
          </a:xfrm>
          <a:prstGeom prst="rect">
            <a:avLst/>
          </a:prstGeom>
        </p:spPr>
      </p:pic>
      <p:pic>
        <p:nvPicPr>
          <p:cNvPr name="Picture 5" id="5"/>
          <p:cNvPicPr>
            <a:picLocks noChangeAspect="true"/>
          </p:cNvPicPr>
          <p:nvPr/>
        </p:nvPicPr>
        <p:blipFill>
          <a:blip r:embed="rId3"/>
          <a:srcRect l="23353" t="0" r="9784" b="0"/>
          <a:stretch>
            <a:fillRect/>
          </a:stretch>
        </p:blipFill>
        <p:spPr>
          <a:xfrm flipH="false" flipV="false" rot="0">
            <a:off x="-1529128" y="2310610"/>
            <a:ext cx="10673128" cy="7028106"/>
          </a:xfrm>
          <a:prstGeom prst="rect">
            <a:avLst/>
          </a:prstGeom>
        </p:spPr>
      </p:pic>
      <p:sp>
        <p:nvSpPr>
          <p:cNvPr name="TextBox 6" id="6"/>
          <p:cNvSpPr txBox="true"/>
          <p:nvPr/>
        </p:nvSpPr>
        <p:spPr>
          <a:xfrm rot="0">
            <a:off x="3589368" y="476250"/>
            <a:ext cx="11109265" cy="1104900"/>
          </a:xfrm>
          <a:prstGeom prst="rect">
            <a:avLst/>
          </a:prstGeom>
        </p:spPr>
        <p:txBody>
          <a:bodyPr anchor="t" rtlCol="false" tIns="0" lIns="0" bIns="0" rIns="0">
            <a:spAutoFit/>
          </a:bodyPr>
          <a:lstStyle/>
          <a:p>
            <a:pPr marL="0" indent="0" lvl="0">
              <a:lnSpc>
                <a:spcPts val="8760"/>
              </a:lnSpc>
            </a:pPr>
            <a:r>
              <a:rPr lang="en-US" spc="-73" sz="7300">
                <a:solidFill>
                  <a:srgbClr val="066056"/>
                </a:solidFill>
                <a:latin typeface="Garet Bold"/>
              </a:rPr>
              <a:t>MANILA - QUEZON CITY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DAE8d8lnt00</dc:identifier>
  <dcterms:modified xsi:type="dcterms:W3CDTF">2011-08-01T06:04:30Z</dcterms:modified>
  <cp:revision>1</cp:revision>
  <dc:title>Group 5 - early birds</dc:title>
</cp:coreProperties>
</file>