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"/>
  </p:notesMasterIdLst>
  <p:sldIdLst>
    <p:sldId id="461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204417-E90C-41B5-AC13-335831AC5AD0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31413-E10E-45A5-9A5F-740F35629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5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31413-E10E-45A5-9A5F-740F356293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26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4.gif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5153537"/>
            <a:ext cx="8534400" cy="685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>
                    <a:lumMod val="75000"/>
                  </a:schemeClr>
                </a:solidFill>
                <a:latin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Title 7"/>
          <p:cNvSpPr>
            <a:spLocks noGrp="1"/>
          </p:cNvSpPr>
          <p:nvPr>
            <p:ph type="ctrTitle"/>
          </p:nvPr>
        </p:nvSpPr>
        <p:spPr>
          <a:xfrm>
            <a:off x="762000" y="3800987"/>
            <a:ext cx="10363200" cy="1152013"/>
          </a:xfrm>
        </p:spPr>
        <p:txBody>
          <a:bodyPr/>
          <a:lstStyle>
            <a:lvl1pPr>
              <a:defRPr sz="4000"/>
            </a:lvl1pPr>
          </a:lstStyle>
          <a:p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5791201" y="196841"/>
            <a:ext cx="40466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  <a:latin typeface="+mn-lt"/>
              </a:rPr>
              <a:t>ĐẠI</a:t>
            </a:r>
            <a:r>
              <a:rPr lang="en-US" sz="3200" b="1" baseline="0" dirty="0">
                <a:solidFill>
                  <a:srgbClr val="0000FF"/>
                </a:solidFill>
                <a:latin typeface="+mn-lt"/>
              </a:rPr>
              <a:t> HỌC FPT CẦN THƠ</a:t>
            </a:r>
            <a:endParaRPr lang="en-US" sz="3200" b="1" dirty="0">
              <a:solidFill>
                <a:srgbClr val="0000FF"/>
              </a:solidFill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223"/>
            <a:ext cx="3412493" cy="762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376884"/>
      </p:ext>
    </p:extLst>
  </p:cSld>
  <p:clrMapOvr>
    <a:masterClrMapping/>
  </p:clrMapOvr>
  <p:transition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609600" y="6324600"/>
            <a:ext cx="10972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Tx/>
              <a:buBlip>
                <a:blip r:embed="rId2"/>
              </a:buBlip>
              <a:defRPr sz="2800">
                <a:solidFill>
                  <a:schemeClr val="tx1"/>
                </a:solidFill>
                <a:latin typeface="+mn-lt"/>
                <a:cs typeface="Tahoma" pitchFamily="34" charset="0"/>
              </a:defRPr>
            </a:lvl1pPr>
            <a:lvl2pPr>
              <a:buFontTx/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>
              <a:buFontTx/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759200" y="27105"/>
            <a:ext cx="8432800" cy="1084145"/>
          </a:xfrm>
        </p:spPr>
        <p:txBody>
          <a:bodyPr/>
          <a:lstStyle>
            <a:lvl1pPr algn="r">
              <a:defRPr sz="32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09600" y="6340476"/>
            <a:ext cx="8128000" cy="365125"/>
          </a:xfrm>
        </p:spPr>
        <p:txBody>
          <a:bodyPr/>
          <a:lstStyle>
            <a:lvl1pPr algn="l">
              <a:defRPr dirty="0"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Scientific socialism - khainh7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9042400" y="6357871"/>
            <a:ext cx="2844800" cy="365125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38F81FAE-D748-4BFC-A8B0-D2E750E889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101600" y="0"/>
            <a:ext cx="1930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223"/>
            <a:ext cx="3412493" cy="762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0799459"/>
      </p:ext>
    </p:extLst>
  </p:cSld>
  <p:clrMapOvr>
    <a:masterClrMapping/>
  </p:clrMapOvr>
  <p:transition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609600" y="6324600"/>
            <a:ext cx="10972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8963" y="19222"/>
            <a:ext cx="8128003" cy="990600"/>
          </a:xfrm>
        </p:spPr>
        <p:txBody>
          <a:bodyPr/>
          <a:lstStyle>
            <a:lvl1pPr algn="r">
              <a:defRPr sz="3200" b="1" i="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  <a:cs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09600" y="6340476"/>
            <a:ext cx="8128000" cy="365125"/>
          </a:xfrm>
        </p:spPr>
        <p:txBody>
          <a:bodyPr/>
          <a:lstStyle>
            <a:lvl1pPr algn="l"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Scientific socialism - khainh7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9041327" y="6340476"/>
            <a:ext cx="2844800" cy="365125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0269FD7F-F1B9-4EBE-8876-2DA927AD43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01600" y="0"/>
            <a:ext cx="1930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223"/>
            <a:ext cx="3412493" cy="762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7539234"/>
      </p:ext>
    </p:extLst>
  </p:cSld>
  <p:clrMapOvr>
    <a:masterClrMapping/>
  </p:clrMapOvr>
  <p:transition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609600" y="6324600"/>
            <a:ext cx="10972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0" y="-1"/>
            <a:ext cx="8534400" cy="990601"/>
          </a:xfrm>
        </p:spPr>
        <p:txBody>
          <a:bodyPr/>
          <a:lstStyle>
            <a:lvl1pPr algn="r">
              <a:defRPr sz="32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  <a:cs typeface="Tahoma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09600" y="6340476"/>
            <a:ext cx="8128000" cy="365125"/>
          </a:xfrm>
        </p:spPr>
        <p:txBody>
          <a:bodyPr/>
          <a:lstStyle>
            <a:lvl1pPr algn="l"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Scientific socialism - khainh7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9030594" y="6340476"/>
            <a:ext cx="2844800" cy="365125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ACBE273D-A5B0-43E9-B55F-D261AD9B2B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01600" y="0"/>
            <a:ext cx="1930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223"/>
            <a:ext cx="3412493" cy="762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7816772"/>
      </p:ext>
    </p:extLst>
  </p:cSld>
  <p:clrMapOvr>
    <a:masterClrMapping/>
  </p:clrMapOvr>
  <p:transition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609600" y="6324600"/>
            <a:ext cx="10972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4811" y="0"/>
            <a:ext cx="8331203" cy="1066800"/>
          </a:xfrm>
        </p:spPr>
        <p:txBody>
          <a:bodyPr/>
          <a:lstStyle>
            <a:lvl1pPr algn="r">
              <a:defRPr sz="32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118541"/>
            <a:ext cx="5767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956740"/>
            <a:ext cx="5767917" cy="4169423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+mn-lt"/>
                <a:cs typeface="Tahoma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18541"/>
            <a:ext cx="5770032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810044"/>
            <a:ext cx="5770032" cy="4316119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+mn-lt"/>
                <a:cs typeface="Tahoma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28600" y="6340476"/>
            <a:ext cx="8509000" cy="365125"/>
          </a:xfrm>
        </p:spPr>
        <p:txBody>
          <a:bodyPr/>
          <a:lstStyle>
            <a:lvl1pPr algn="l"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Scientific socialism - khainh7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9118600" y="6323304"/>
            <a:ext cx="2844800" cy="365125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0F31B4AE-D66A-4FED-AD35-BAB7214338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01600" y="0"/>
            <a:ext cx="1930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223"/>
            <a:ext cx="3412493" cy="762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5601944"/>
      </p:ext>
    </p:extLst>
  </p:cSld>
  <p:clrMapOvr>
    <a:masterClrMapping/>
  </p:clrMapOvr>
  <p:transition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gi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733800" y="0"/>
            <a:ext cx="8458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1143000"/>
            <a:ext cx="11582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  Click to edit Master text styles</a:t>
            </a:r>
          </a:p>
          <a:p>
            <a:pPr lvl="1"/>
            <a:r>
              <a:rPr lang="en-US" dirty="0"/>
              <a:t>  Second level</a:t>
            </a:r>
          </a:p>
          <a:p>
            <a:pPr lvl="2"/>
            <a:r>
              <a:rPr lang="en-US" dirty="0"/>
              <a:t> 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1"/>
            <a:ext cx="741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Scientific socialism - khainh7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32741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AF7AF65-4B18-4BB1-B100-2EF3CDE782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223"/>
            <a:ext cx="3412493" cy="762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/>
          <p:cNvCxnSpPr/>
          <p:nvPr userDrawn="1"/>
        </p:nvCxnSpPr>
        <p:spPr>
          <a:xfrm>
            <a:off x="0" y="106680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880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>
    <p:split orient="vert"/>
  </p:transition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0000FF"/>
          </a:solidFill>
          <a:latin typeface="+mn-lt"/>
          <a:ea typeface="+mj-ea"/>
          <a:cs typeface="Tahoma" pitchFamily="34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00B0F0"/>
          </a:solidFill>
          <a:latin typeface="Calibri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00B0F0"/>
          </a:solidFill>
          <a:latin typeface="Calibri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00B0F0"/>
          </a:solidFill>
          <a:latin typeface="Calibri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>
          <a:solidFill>
            <a:srgbClr val="00B0F0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Blip>
          <a:blip r:embed="rId8"/>
        </a:buBlip>
        <a:defRPr sz="3200" kern="12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Blip>
          <a:blip r:embed="rId9"/>
        </a:buBlip>
        <a:defRPr sz="28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Tahoma" pitchFamily="34" charset="0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Blip>
          <a:blip r:embed="rId10"/>
        </a:buBlip>
        <a:defRPr sz="24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Tahoma" pitchFamily="34" charset="0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Tahoma" pitchFamily="34" charset="0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8FF17-EE2D-8221-9CBB-BC9F57277C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Scientific socialism - khainh7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C3A124-4AAB-7DB9-35A4-C19D50F820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69FD7F-F1B9-4EBE-8876-2DA927AD43E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F637CE58-FBA4-3041-A0DC-1121B2D8C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4580" y="224564"/>
            <a:ext cx="626603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Buổi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5, </a:t>
            </a:r>
            <a:r>
              <a:rPr lang="en-US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môn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 LSĐCS VNR202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F60528-E9F9-70F5-0B36-440AC8C6E1D0}"/>
              </a:ext>
            </a:extLst>
          </p:cNvPr>
          <p:cNvSpPr txBox="1"/>
          <p:nvPr/>
        </p:nvSpPr>
        <p:spPr>
          <a:xfrm>
            <a:off x="228599" y="1371600"/>
            <a:ext cx="1163539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i="0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CQ1: </a:t>
            </a:r>
            <a:r>
              <a:rPr lang="en-US" sz="2400" b="1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Nhóm</a:t>
            </a:r>
            <a:r>
              <a:rPr lang="en-US" sz="2400" b="1" i="0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 1 </a:t>
            </a:r>
            <a:r>
              <a:rPr lang="en-US" sz="2400" b="1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bày</a:t>
            </a:r>
            <a:r>
              <a:rPr lang="en-US" sz="2400" b="1" i="0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; </a:t>
            </a:r>
            <a:r>
              <a:rPr lang="en-US" sz="2400" b="1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nhóm</a:t>
            </a:r>
            <a:r>
              <a:rPr lang="en-US" sz="2400" b="1" i="0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 2 </a:t>
            </a:r>
            <a:r>
              <a:rPr lang="en-US" sz="2400" b="1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biện</a:t>
            </a:r>
            <a:r>
              <a:rPr lang="en-US" sz="2400" b="1" i="0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sz="24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Năm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 1951, </a:t>
            </a:r>
            <a:r>
              <a:rPr lang="en-US" sz="24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tại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sao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Đảng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 ta </a:t>
            </a:r>
            <a:r>
              <a:rPr lang="en-US" sz="24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ra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hoạt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động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công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khai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?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E9146D-F81C-BD5E-3203-224A492EF61A}"/>
              </a:ext>
            </a:extLst>
          </p:cNvPr>
          <p:cNvSpPr txBox="1"/>
          <p:nvPr/>
        </p:nvSpPr>
        <p:spPr>
          <a:xfrm>
            <a:off x="261728" y="2359268"/>
            <a:ext cx="1163539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i="0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CQ2: </a:t>
            </a:r>
            <a:r>
              <a:rPr lang="en-US" sz="2400" b="1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Nhóm</a:t>
            </a:r>
            <a:r>
              <a:rPr lang="en-US" sz="2400" b="1" i="0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 2 </a:t>
            </a:r>
            <a:r>
              <a:rPr lang="en-US" sz="2400" b="1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bày</a:t>
            </a:r>
            <a:r>
              <a:rPr lang="en-US" sz="2400" b="1" i="0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; </a:t>
            </a:r>
            <a:r>
              <a:rPr lang="en-US" sz="2400" b="1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nhóm</a:t>
            </a:r>
            <a:r>
              <a:rPr lang="en-US" sz="2400" b="1" i="0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 3 </a:t>
            </a:r>
            <a:r>
              <a:rPr lang="en-US" sz="2400" b="1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biện</a:t>
            </a:r>
            <a:r>
              <a:rPr lang="en-US" sz="2400" b="1" i="0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vi-VN" sz="24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Hãy làm rõ câu nói của Chủ tịch Hồ Chí Minh: Lần đầu tiên trong lịch sử, một nước thuộc địa nhỏ yếu đã đánh thắng một nước thực dân hùng mạnh?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3C7103-49B7-E5E8-C71E-A30E3A5557AD}"/>
              </a:ext>
            </a:extLst>
          </p:cNvPr>
          <p:cNvSpPr txBox="1"/>
          <p:nvPr/>
        </p:nvSpPr>
        <p:spPr>
          <a:xfrm>
            <a:off x="228598" y="3755387"/>
            <a:ext cx="1163539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i="0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CQ3: </a:t>
            </a:r>
            <a:r>
              <a:rPr lang="en-US" sz="2400" b="1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Nhóm</a:t>
            </a:r>
            <a:r>
              <a:rPr lang="en-US" sz="2400" b="1" i="0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 3 </a:t>
            </a:r>
            <a:r>
              <a:rPr lang="en-US" sz="2400" b="1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bày</a:t>
            </a:r>
            <a:r>
              <a:rPr lang="en-US" sz="2400" b="1" i="0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; </a:t>
            </a:r>
            <a:r>
              <a:rPr lang="en-US" sz="2400" b="1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nhóm</a:t>
            </a:r>
            <a:r>
              <a:rPr lang="en-US" sz="2400" b="1" i="0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 4 </a:t>
            </a:r>
            <a:r>
              <a:rPr lang="en-US" sz="2400" b="1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biện</a:t>
            </a:r>
            <a:r>
              <a:rPr lang="en-US" sz="2400" b="1" i="0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vi-VN" sz="24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Tại sao Mỹ xâm lược miền Nam Việt Nam? Hãy làm rõ đặc điểm lớn nhất trong giai đoạn này là một Đảng phải lãnh đạo 2 cuộc cách mạng khác nhau chưa có tiền lệ trên thế giới như thế nào?</a:t>
            </a:r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F61381-C998-4BF7-0694-56A3EB78C389}"/>
              </a:ext>
            </a:extLst>
          </p:cNvPr>
          <p:cNvSpPr txBox="1"/>
          <p:nvPr/>
        </p:nvSpPr>
        <p:spPr>
          <a:xfrm>
            <a:off x="277190" y="5140304"/>
            <a:ext cx="1163539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i="0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CQ4: </a:t>
            </a:r>
            <a:r>
              <a:rPr lang="en-US" sz="2400" b="1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Nhóm</a:t>
            </a:r>
            <a:r>
              <a:rPr lang="en-US" sz="2400" b="1" i="0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 4 </a:t>
            </a:r>
            <a:r>
              <a:rPr lang="en-US" sz="2400" b="1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bày</a:t>
            </a:r>
            <a:r>
              <a:rPr lang="en-US" sz="2400" b="1" i="0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; </a:t>
            </a:r>
            <a:r>
              <a:rPr lang="en-US" sz="2400" b="1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nhóm</a:t>
            </a:r>
            <a:r>
              <a:rPr lang="en-US" sz="2400" b="1" i="0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 1 </a:t>
            </a:r>
            <a:r>
              <a:rPr lang="en-US" sz="2400" b="1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biện</a:t>
            </a:r>
            <a:r>
              <a:rPr lang="en-US" sz="2400" b="1" i="0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vi-VN" sz="24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</a:rPr>
              <a:t>Việc cải cách ruộng đất năm 1956 Đảng ta đã mắc sai lầm như thế nào?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8836283"/>
      </p:ext>
    </p:extLst>
  </p:cSld>
  <p:clrMapOvr>
    <a:masterClrMapping/>
  </p:clrMapOvr>
  <p:transition>
    <p:split orient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Scientific socialism - khainh7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8F81FAE-D748-4BFC-A8B0-D2E750E8899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6800"/>
            <a:ext cx="12192000" cy="515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701393"/>
      </p:ext>
    </p:extLst>
  </p:cSld>
  <p:clrMapOvr>
    <a:masterClrMapping/>
  </p:clrMapOvr>
  <p:transition>
    <p:split orient="vert"/>
  </p:transition>
</p:sld>
</file>

<file path=ppt/theme/theme1.xml><?xml version="1.0" encoding="utf-8"?>
<a:theme xmlns:a="http://schemas.openxmlformats.org/drawingml/2006/main" name="1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4716</TotalTime>
  <Words>166</Words>
  <Application>Microsoft Office PowerPoint</Application>
  <PresentationFormat>Widescreen</PresentationFormat>
  <Paragraphs>10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Tahoma</vt:lpstr>
      <vt:lpstr>1_template</vt:lpstr>
      <vt:lpstr>PowerPoint Presentation</vt:lpstr>
      <vt:lpstr>PowerPoint Presentation</vt:lpstr>
    </vt:vector>
  </TitlesOfParts>
  <Company>CKK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Huynh Bay</dc:creator>
  <cp:lastModifiedBy>Khai Nguyen Huu</cp:lastModifiedBy>
  <cp:revision>931</cp:revision>
  <dcterms:created xsi:type="dcterms:W3CDTF">2020-01-27T06:36:19Z</dcterms:created>
  <dcterms:modified xsi:type="dcterms:W3CDTF">2024-02-29T00:17:20Z</dcterms:modified>
</cp:coreProperties>
</file>