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3" r:id="rId18"/>
    <p:sldId id="261" r:id="rId19"/>
    <p:sldId id="272" r:id="rId20"/>
    <p:sldId id="27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Diagnostic Imaging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 Cost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4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#1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#2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0" i="0" dirty="0"/>
            <a:t>Lung ResNet50 KD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AC190EE-0237-4182-8F9D-561AF67A88AA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sz="19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sz="19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9CF6EF-194E-497D-A968-4FEC8EB6F712}" type="parTrans" cxnId="{A17B680C-C8F3-48F3-B27F-8C756FF18007}">
      <dgm:prSet/>
      <dgm:spPr/>
      <dgm:t>
        <a:bodyPr/>
        <a:lstStyle/>
        <a:p>
          <a:endParaRPr lang="en-US"/>
        </a:p>
      </dgm:t>
    </dgm:pt>
    <dgm:pt modelId="{8D58E557-C440-4B85-B2FB-471C81CF122F}" type="sibTrans" cxnId="{A17B680C-C8F3-48F3-B27F-8C756FF18007}">
      <dgm:prSet/>
      <dgm:spPr/>
      <dgm:t>
        <a:bodyPr/>
        <a:lstStyle/>
        <a:p>
          <a:endParaRPr lang="en-US"/>
        </a:p>
      </dgm:t>
    </dgm:pt>
    <dgm:pt modelId="{BD01DC42-9701-4582-B650-B68D2039EFE3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30B215F1-599F-49E2-8294-2896515044DF}" type="parTrans" cxnId="{0703402F-71B9-4587-8F86-69194F9F6712}">
      <dgm:prSet/>
      <dgm:spPr/>
      <dgm:t>
        <a:bodyPr/>
        <a:lstStyle/>
        <a:p>
          <a:endParaRPr lang="en-US"/>
        </a:p>
      </dgm:t>
    </dgm:pt>
    <dgm:pt modelId="{70AA4DFF-B536-4E3D-B7DA-1393EB38B305}" type="sibTrans" cxnId="{0703402F-71B9-4587-8F86-69194F9F6712}">
      <dgm:prSet/>
      <dgm:spPr/>
      <dgm:t>
        <a:bodyPr/>
        <a:lstStyle/>
        <a:p>
          <a:endParaRPr lang="en-US"/>
        </a:p>
      </dgm:t>
    </dgm:pt>
    <dgm:pt modelId="{60FBD892-B8AE-456E-81CA-EF6EBC216B98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</dgm:t>
    </dgm:pt>
    <dgm:pt modelId="{1EBD6050-276D-4522-A3D2-ECC1A1FC7703}" type="parTrans" cxnId="{3658AA4F-BE0D-4AA4-9390-86286EEBBC98}">
      <dgm:prSet/>
      <dgm:spPr/>
      <dgm:t>
        <a:bodyPr/>
        <a:lstStyle/>
        <a:p>
          <a:endParaRPr lang="en-US"/>
        </a:p>
      </dgm:t>
    </dgm:pt>
    <dgm:pt modelId="{FE5A2B5E-6088-41CB-B031-0C4EA4479814}" type="sibTrans" cxnId="{3658AA4F-BE0D-4AA4-9390-86286EEBBC98}">
      <dgm:prSet/>
      <dgm:spPr/>
      <dgm:t>
        <a:bodyPr/>
        <a:lstStyle/>
        <a:p>
          <a:endParaRPr lang="en-US"/>
        </a:p>
      </dgm:t>
    </dgm:pt>
    <dgm:pt modelId="{D5BF0137-1DB9-4C8E-A04C-252FC8BB0746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</dgm:t>
    </dgm:pt>
    <dgm:pt modelId="{D042B51F-9234-41DC-9B1D-BBC032264595}" type="parTrans" cxnId="{EA103E3F-F397-4D8A-98C7-20C8D6A89017}">
      <dgm:prSet/>
      <dgm:spPr/>
      <dgm:t>
        <a:bodyPr/>
        <a:lstStyle/>
        <a:p>
          <a:endParaRPr lang="en-US"/>
        </a:p>
      </dgm:t>
    </dgm:pt>
    <dgm:pt modelId="{B55B05B6-D5B1-4F72-BE8D-36B37A230BF4}" type="sibTrans" cxnId="{EA103E3F-F397-4D8A-98C7-20C8D6A89017}">
      <dgm:prSet/>
      <dgm:spPr/>
      <dgm:t>
        <a:bodyPr/>
        <a:lstStyle/>
        <a:p>
          <a:endParaRPr lang="en-US"/>
        </a:p>
      </dgm:t>
    </dgm:pt>
    <dgm:pt modelId="{5E24F71E-0A72-494B-B8BD-546831AB8B62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FEA24B20-34B1-4988-95E8-3190D15B7A4E}" type="parTrans" cxnId="{15E07F73-CBE2-4829-8E1F-00FC62AC1154}">
      <dgm:prSet/>
      <dgm:spPr/>
      <dgm:t>
        <a:bodyPr/>
        <a:lstStyle/>
        <a:p>
          <a:endParaRPr lang="en-US"/>
        </a:p>
      </dgm:t>
    </dgm:pt>
    <dgm:pt modelId="{F0148EAF-5A6D-46FE-A91B-CF65E2CD4747}" type="sibTrans" cxnId="{15E07F73-CBE2-4829-8E1F-00FC62AC1154}">
      <dgm:prSet/>
      <dgm:spPr/>
      <dgm:t>
        <a:bodyPr/>
        <a:lstStyle/>
        <a:p>
          <a:endParaRPr lang="en-US"/>
        </a:p>
      </dgm:t>
    </dgm:pt>
    <dgm:pt modelId="{2FFB6972-CC88-4D76-B0A4-E490D7D5CF89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F078F0-5731-40BF-917D-34790B606983}" type="parTrans" cxnId="{08434033-2475-491F-8A94-3B731C3EE31E}">
      <dgm:prSet/>
      <dgm:spPr/>
      <dgm:t>
        <a:bodyPr/>
        <a:lstStyle/>
        <a:p>
          <a:endParaRPr lang="en-US"/>
        </a:p>
      </dgm:t>
    </dgm:pt>
    <dgm:pt modelId="{1AF2B90B-C177-415A-B11D-79297C32596E}" type="sibTrans" cxnId="{08434033-2475-491F-8A94-3B731C3EE31E}">
      <dgm:prSet/>
      <dgm:spPr/>
      <dgm:t>
        <a:bodyPr/>
        <a:lstStyle/>
        <a:p>
          <a:endParaRPr lang="en-US"/>
        </a:p>
      </dgm:t>
    </dgm:pt>
    <dgm:pt modelId="{238839E5-C450-47F9-8A90-9FEE7DF32A4F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68FDBBE3-4A7A-47BB-967E-C9EB78EA63F5}" type="parTrans" cxnId="{3F58ED9D-A7C0-4E8D-82DD-7BD30153C457}">
      <dgm:prSet/>
      <dgm:spPr/>
      <dgm:t>
        <a:bodyPr/>
        <a:lstStyle/>
        <a:p>
          <a:endParaRPr lang="en-US"/>
        </a:p>
      </dgm:t>
    </dgm:pt>
    <dgm:pt modelId="{FEA7F779-B528-45FC-9282-24274E6B218F}" type="sibTrans" cxnId="{3F58ED9D-A7C0-4E8D-82DD-7BD30153C457}">
      <dgm:prSet/>
      <dgm:spPr/>
      <dgm:t>
        <a:bodyPr/>
        <a:lstStyle/>
        <a:p>
          <a:endParaRPr lang="en-US"/>
        </a:p>
      </dgm:t>
    </dgm:pt>
    <dgm:pt modelId="{C48D0403-0197-47C9-AD34-E8FB47B22039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97F9BD34-77CC-457C-8D28-C5818CAB120A}" type="parTrans" cxnId="{EF9B57CC-08CB-4753-94EF-2D4F8F00CF61}">
      <dgm:prSet/>
      <dgm:spPr/>
      <dgm:t>
        <a:bodyPr/>
        <a:lstStyle/>
        <a:p>
          <a:endParaRPr lang="en-US"/>
        </a:p>
      </dgm:t>
    </dgm:pt>
    <dgm:pt modelId="{55810378-413F-4D0D-9814-CFD4B06C20EC}" type="sibTrans" cxnId="{EF9B57CC-08CB-4753-94EF-2D4F8F00CF61}">
      <dgm:prSet/>
      <dgm:spPr/>
      <dgm:t>
        <a:bodyPr/>
        <a:lstStyle/>
        <a:p>
          <a:endParaRPr lang="en-US"/>
        </a:p>
      </dgm:t>
    </dgm:pt>
    <dgm:pt modelId="{46F938BC-7F72-46B1-89F2-36B6933F420F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</dgm:t>
    </dgm:pt>
    <dgm:pt modelId="{D4BE5B81-B88E-4A79-A7BF-3083BD607B06}" type="parTrans" cxnId="{46E0F073-CCDB-4195-8212-DF3AEFDE11D4}">
      <dgm:prSet/>
      <dgm:spPr/>
      <dgm:t>
        <a:bodyPr/>
        <a:lstStyle/>
        <a:p>
          <a:endParaRPr lang="en-US"/>
        </a:p>
      </dgm:t>
    </dgm:pt>
    <dgm:pt modelId="{83B2474F-CE60-4E96-ABE6-A6F674D54212}" type="sibTrans" cxnId="{46E0F073-CCDB-4195-8212-DF3AEFDE11D4}">
      <dgm:prSet/>
      <dgm:spPr/>
      <dgm:t>
        <a:bodyPr/>
        <a:lstStyle/>
        <a:p>
          <a:endParaRPr lang="en-US"/>
        </a:p>
      </dgm:t>
    </dgm:pt>
    <dgm:pt modelId="{07273F54-0FAC-44DB-BEE5-531C3772940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BDE7F650-44CC-4E2B-851E-17DBC5503AEB}" type="parTrans" cxnId="{02FA2C93-21FC-46F8-83C8-729ADE420ED3}">
      <dgm:prSet/>
      <dgm:spPr/>
      <dgm:t>
        <a:bodyPr/>
        <a:lstStyle/>
        <a:p>
          <a:endParaRPr lang="en-US"/>
        </a:p>
      </dgm:t>
    </dgm:pt>
    <dgm:pt modelId="{C3558428-5E19-4D09-BAE6-FC12639A42BA}" type="sibTrans" cxnId="{02FA2C93-21FC-46F8-83C8-729ADE420ED3}">
      <dgm:prSet/>
      <dgm:spPr/>
      <dgm:t>
        <a:bodyPr/>
        <a:lstStyle/>
        <a:p>
          <a:endParaRPr lang="en-US"/>
        </a:p>
      </dgm:t>
    </dgm:pt>
    <dgm:pt modelId="{216204D3-FDB1-47C1-8460-7229B27AF1F1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7207667B-A54F-4169-8B92-AA0A4AE367E8}" type="parTrans" cxnId="{D4BAA276-6B5C-44BE-98C4-94D52427D301}">
      <dgm:prSet/>
      <dgm:spPr/>
      <dgm:t>
        <a:bodyPr/>
        <a:lstStyle/>
        <a:p>
          <a:endParaRPr lang="en-US"/>
        </a:p>
      </dgm:t>
    </dgm:pt>
    <dgm:pt modelId="{61773270-7C2B-487A-B030-A682BCCC89DA}" type="sibTrans" cxnId="{D4BAA276-6B5C-44BE-98C4-94D52427D301}">
      <dgm:prSet/>
      <dgm:spPr/>
      <dgm:t>
        <a:bodyPr/>
        <a:lstStyle/>
        <a:p>
          <a:endParaRPr lang="en-US"/>
        </a:p>
      </dgm:t>
    </dgm:pt>
    <dgm:pt modelId="{A7A7FFD5-1F23-4541-8E86-3F35C1CD236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</dgm:t>
    </dgm:pt>
    <dgm:pt modelId="{FE91C0BD-20DC-4690-A128-E3B6BED85A56}" type="parTrans" cxnId="{09B286B4-B8E7-4E80-BBBA-9E3A94BD6A35}">
      <dgm:prSet/>
      <dgm:spPr/>
      <dgm:t>
        <a:bodyPr/>
        <a:lstStyle/>
        <a:p>
          <a:endParaRPr lang="en-US"/>
        </a:p>
      </dgm:t>
    </dgm:pt>
    <dgm:pt modelId="{1F0E7AF9-C62E-40A7-B4BB-9CC10AFB7B5D}" type="sibTrans" cxnId="{09B286B4-B8E7-4E80-BBBA-9E3A94BD6A35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6493E36-5BAD-48F1-8195-4CD95947D1EB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CNN Model</a:t>
          </a:r>
        </a:p>
      </dgm:t>
    </dgm:pt>
    <dgm:pt modelId="{4B36B914-8971-4E53-A912-57325700489E}" type="sibTrans" cxnId="{A6E48BDA-659C-4C3A-891A-162A959B837C}">
      <dgm:prSet/>
      <dgm:spPr/>
      <dgm:t>
        <a:bodyPr/>
        <a:lstStyle/>
        <a:p>
          <a:endParaRPr lang="en-US"/>
        </a:p>
      </dgm:t>
    </dgm:pt>
    <dgm:pt modelId="{68F12150-ED7A-4A29-BAC4-501D13F6EAC1}" type="parTrans" cxnId="{A6E48BDA-659C-4C3A-891A-162A959B837C}">
      <dgm:prSet/>
      <dgm:spPr/>
      <dgm:t>
        <a:bodyPr/>
        <a:lstStyle/>
        <a:p>
          <a:endParaRPr lang="en-US"/>
        </a:p>
      </dgm:t>
    </dgm:pt>
    <dgm:pt modelId="{8EBEFF44-2E97-4E60-BA81-4A87438163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19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97DE34-D578-4A85-8CCA-60475FF7FD1E}" type="parTrans" cxnId="{849C8F43-DFBF-423D-9C42-407CE951533F}">
      <dgm:prSet/>
      <dgm:spPr/>
      <dgm:t>
        <a:bodyPr/>
        <a:lstStyle/>
        <a:p>
          <a:endParaRPr lang="en-US"/>
        </a:p>
      </dgm:t>
    </dgm:pt>
    <dgm:pt modelId="{C8B20DCB-855B-4E23-B608-E4EC43E771AD}" type="sibTrans" cxnId="{849C8F43-DFBF-423D-9C42-407CE951533F}">
      <dgm:prSet/>
      <dgm:spPr/>
      <dgm:t>
        <a:bodyPr/>
        <a:lstStyle/>
        <a:p>
          <a:endParaRPr lang="en-US"/>
        </a:p>
      </dgm:t>
    </dgm:pt>
    <dgm:pt modelId="{32EF3D09-0F41-469E-841D-F8040FEB4926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9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</dgm:t>
    </dgm:pt>
    <dgm:pt modelId="{FF34B0E8-EFFB-495E-8E48-45800616366D}" type="parTrans" cxnId="{9D72360C-F478-4555-8262-D813D32DA218}">
      <dgm:prSet/>
      <dgm:spPr/>
      <dgm:t>
        <a:bodyPr/>
        <a:lstStyle/>
        <a:p>
          <a:endParaRPr lang="en-US"/>
        </a:p>
      </dgm:t>
    </dgm:pt>
    <dgm:pt modelId="{E5BC6382-50EF-4041-AA40-BD762DA4C508}" type="sibTrans" cxnId="{9D72360C-F478-4555-8262-D813D32DA218}">
      <dgm:prSet/>
      <dgm:spPr/>
      <dgm:t>
        <a:bodyPr/>
        <a:lstStyle/>
        <a:p>
          <a:endParaRPr lang="en-US"/>
        </a:p>
      </dgm:t>
    </dgm:pt>
    <dgm:pt modelId="{94E99E50-2D36-445D-BC20-2D1343E76F58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7911C3-1069-43A9-9C3C-AB7F9BF17991}" type="parTrans" cxnId="{2FDB8580-82F9-4ACE-85B6-BEC7897CF4DF}">
      <dgm:prSet/>
      <dgm:spPr/>
      <dgm:t>
        <a:bodyPr/>
        <a:lstStyle/>
        <a:p>
          <a:endParaRPr lang="en-US"/>
        </a:p>
      </dgm:t>
    </dgm:pt>
    <dgm:pt modelId="{26B25624-16BD-42AD-A631-40D3D649AD06}" type="sibTrans" cxnId="{2FDB8580-82F9-4ACE-85B6-BEC7897CF4DF}">
      <dgm:prSet/>
      <dgm:spPr/>
      <dgm:t>
        <a:bodyPr/>
        <a:lstStyle/>
        <a:p>
          <a:endParaRPr lang="en-US"/>
        </a:p>
      </dgm:t>
    </dgm:pt>
    <dgm:pt modelId="{C04EAD49-01B7-4D30-A71D-A96523FC6E68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801BE3-2874-4EF7-8139-D84CCD40D135}" type="parTrans" cxnId="{87D8A5CC-0808-4D6A-9DDB-A38669C327B8}">
      <dgm:prSet/>
      <dgm:spPr/>
      <dgm:t>
        <a:bodyPr/>
        <a:lstStyle/>
        <a:p>
          <a:endParaRPr lang="en-US"/>
        </a:p>
      </dgm:t>
    </dgm:pt>
    <dgm:pt modelId="{43051622-B963-43F5-AAA7-4AEDB0994460}" type="sibTrans" cxnId="{87D8A5CC-0808-4D6A-9DDB-A38669C327B8}">
      <dgm:prSet/>
      <dgm:spPr/>
      <dgm:t>
        <a:bodyPr/>
        <a:lstStyle/>
        <a:p>
          <a:endParaRPr lang="en-US"/>
        </a:p>
      </dgm:t>
    </dgm:pt>
    <dgm:pt modelId="{062D6CC1-29D9-4BAC-AF69-021ADF3C6589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</a:p>
      </dgm:t>
    </dgm:pt>
    <dgm:pt modelId="{DDA7ACA7-3832-4C85-8B1A-3670E236595C}" type="parTrans" cxnId="{4D68AE65-E3DE-4E1A-9234-AED5F82308A6}">
      <dgm:prSet/>
      <dgm:spPr/>
      <dgm:t>
        <a:bodyPr/>
        <a:lstStyle/>
        <a:p>
          <a:endParaRPr lang="en-US"/>
        </a:p>
      </dgm:t>
    </dgm:pt>
    <dgm:pt modelId="{79409953-2CCE-4D40-B6F8-0DAC1034C280}" type="sibTrans" cxnId="{4D68AE65-E3DE-4E1A-9234-AED5F82308A6}">
      <dgm:prSet/>
      <dgm:spPr/>
      <dgm:t>
        <a:bodyPr/>
        <a:lstStyle/>
        <a:p>
          <a:endParaRPr lang="en-US"/>
        </a:p>
      </dgm:t>
    </dgm:pt>
    <dgm:pt modelId="{0FF534AE-BE8F-48AD-A713-241FF198D30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8993B9-4533-4F2A-82B8-F95AEA80A697}" type="parTrans" cxnId="{E5086010-6F0A-42F8-8D02-1131C7129B3A}">
      <dgm:prSet/>
      <dgm:spPr/>
      <dgm:t>
        <a:bodyPr/>
        <a:lstStyle/>
        <a:p>
          <a:endParaRPr lang="en-US"/>
        </a:p>
      </dgm:t>
    </dgm:pt>
    <dgm:pt modelId="{B913A67F-8732-446F-8360-7518BB4E3A28}" type="sibTrans" cxnId="{E5086010-6F0A-42F8-8D02-1131C7129B3A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ScaleY="78493" custLinFactNeighborX="-1091" custLinFactNeighborY="348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 custScaleX="98849" custScaleY="100000" custLinFactNeighborX="-1553" custLinFactNeighborY="2507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F9DB002-E559-4257-9C5B-F81C8A0631A5}" type="presOf" srcId="{32EF3D09-0F41-469E-841D-F8040FEB4926}" destId="{17CA1487-CDD9-4364-92F6-A11DBDAFE16C}" srcOrd="0" destOrd="6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9D72360C-F478-4555-8262-D813D32DA218}" srcId="{B6B39D33-D046-47BE-829F-7DE9C1355A93}" destId="{32EF3D09-0F41-469E-841D-F8040FEB4926}" srcOrd="3" destOrd="0" parTransId="{FF34B0E8-EFFB-495E-8E48-45800616366D}" sibTransId="{E5BC6382-50EF-4041-AA40-BD762DA4C508}"/>
    <dgm:cxn modelId="{D1C4380C-A51E-44BD-8366-72D2564692B4}" type="presOf" srcId="{D5BF0137-1DB9-4C8E-A04C-252FC8BB0746}" destId="{17CA1487-CDD9-4364-92F6-A11DBDAFE16C}" srcOrd="0" destOrd="5" presId="urn:microsoft.com/office/officeart/2005/8/layout/hList1"/>
    <dgm:cxn modelId="{A17B680C-C8F3-48F3-B27F-8C756FF18007}" srcId="{6857B86A-DEC1-407C-A1BB-5BF9ACCBCA6A}" destId="{FAC190EE-0237-4182-8F9D-561AF67A88AA}" srcOrd="3" destOrd="0" parTransId="{339CF6EF-194E-497D-A968-4FEC8EB6F712}" sibTransId="{8D58E557-C440-4B85-B2FB-471C81CF122F}"/>
    <dgm:cxn modelId="{E5086010-6F0A-42F8-8D02-1131C7129B3A}" srcId="{DA5DFAD8-E443-4F53-9341-A0903BBBD378}" destId="{0FF534AE-BE8F-48AD-A713-241FF198D302}" srcOrd="0" destOrd="0" parTransId="{8E8993B9-4533-4F2A-82B8-F95AEA80A697}" sibTransId="{B913A67F-8732-446F-8360-7518BB4E3A28}"/>
    <dgm:cxn modelId="{877B3C1A-839E-4419-A916-B4E946768D4D}" srcId="{6857B86A-DEC1-407C-A1BB-5BF9ACCBCA6A}" destId="{B6B39D33-D046-47BE-829F-7DE9C1355A93}" srcOrd="2" destOrd="0" parTransId="{E15A7BCB-F8C9-469E-AAD5-364C09881B8A}" sibTransId="{AC756B1C-E9B8-4AF1-AAAF-F8402FE8B80B}"/>
    <dgm:cxn modelId="{E7FF092A-4C47-4ADD-9409-02CC5B8FFDA4}" type="presOf" srcId="{BD01DC42-9701-4582-B650-B68D2039EFE3}" destId="{17CA1487-CDD9-4364-92F6-A11DBDAFE16C}" srcOrd="0" destOrd="3" presId="urn:microsoft.com/office/officeart/2005/8/layout/hList1"/>
    <dgm:cxn modelId="{D30E0F2C-C2FD-4C45-81CD-8DD65DEA1095}" type="presOf" srcId="{216204D3-FDB1-47C1-8460-7229B27AF1F1}" destId="{EA81ED6A-A7EA-4137-A3DC-D16E79F1B938}" srcOrd="0" destOrd="4" presId="urn:microsoft.com/office/officeart/2005/8/layout/hList1"/>
    <dgm:cxn modelId="{0703402F-71B9-4587-8F86-69194F9F6712}" srcId="{B6B39D33-D046-47BE-829F-7DE9C1355A93}" destId="{BD01DC42-9701-4582-B650-B68D2039EFE3}" srcOrd="0" destOrd="0" parTransId="{30B215F1-599F-49E2-8294-2896515044DF}" sibTransId="{70AA4DFF-B536-4E3D-B7DA-1393EB38B305}"/>
    <dgm:cxn modelId="{08434033-2475-491F-8A94-3B731C3EE31E}" srcId="{ABA77F75-8642-4931-8D7E-BE6C6DB9940D}" destId="{2FFB6972-CC88-4D76-B0A4-E490D7D5CF89}" srcOrd="3" destOrd="0" parTransId="{CAF078F0-5731-40BF-917D-34790B606983}" sibTransId="{1AF2B90B-C177-415A-B11D-79297C32596E}"/>
    <dgm:cxn modelId="{D8B08735-7C14-4976-9E0E-130C8DAFD517}" type="presOf" srcId="{60FBD892-B8AE-456E-81CA-EF6EBC216B98}" destId="{17CA1487-CDD9-4364-92F6-A11DBDAFE16C}" srcOrd="0" destOrd="4" presId="urn:microsoft.com/office/officeart/2005/8/layout/hList1"/>
    <dgm:cxn modelId="{7070D037-F045-460F-848B-F54D76D55109}" type="presOf" srcId="{062D6CC1-29D9-4BAC-AF69-021ADF3C6589}" destId="{E4FD5043-5612-43C5-B6AE-CCD431549399}" srcOrd="0" destOrd="8" presId="urn:microsoft.com/office/officeart/2005/8/layout/hList1"/>
    <dgm:cxn modelId="{EA103E3F-F397-4D8A-98C7-20C8D6A89017}" srcId="{B6B39D33-D046-47BE-829F-7DE9C1355A93}" destId="{D5BF0137-1DB9-4C8E-A04C-252FC8BB0746}" srcOrd="2" destOrd="0" parTransId="{D042B51F-9234-41DC-9B1D-BBC032264595}" sibTransId="{B55B05B6-D5B1-4F72-BE8D-36B37A230BF4}"/>
    <dgm:cxn modelId="{CA949A5F-9945-4C59-A233-D70AFFF70BDA}" srcId="{DA5DFAD8-E443-4F53-9341-A0903BBBD378}" destId="{6EE89B4E-BAED-4A90-B29D-70AF11256801}" srcOrd="1" destOrd="0" parTransId="{39BF20C7-31E5-452B-8EA2-17224A13C7FB}" sibTransId="{E71503C3-CFB7-4144-AD9F-7A42A87A3A6B}"/>
    <dgm:cxn modelId="{95BBF241-42D4-4E3D-9FE4-A5619183F497}" type="presOf" srcId="{5E24F71E-0A72-494B-B8BD-546831AB8B62}" destId="{E4FD5043-5612-43C5-B6AE-CCD431549399}" srcOrd="0" destOrd="2" presId="urn:microsoft.com/office/officeart/2005/8/layout/hList1"/>
    <dgm:cxn modelId="{052CD662-FA04-4C38-BDDB-2453E96D014D}" type="presOf" srcId="{B6B39D33-D046-47BE-829F-7DE9C1355A93}" destId="{17CA1487-CDD9-4364-92F6-A11DBDAFE16C}" srcOrd="0" destOrd="2" presId="urn:microsoft.com/office/officeart/2005/8/layout/hList1"/>
    <dgm:cxn modelId="{849C8F43-DFBF-423D-9C42-407CE951533F}" srcId="{6857B86A-DEC1-407C-A1BB-5BF9ACCBCA6A}" destId="{8EBEFF44-2E97-4E60-BA81-4A87438163A0}" srcOrd="0" destOrd="0" parTransId="{5197DE34-D578-4A85-8CCA-60475FF7FD1E}" sibTransId="{C8B20DCB-855B-4E23-B608-E4EC43E771AD}"/>
    <dgm:cxn modelId="{4D68AE65-E3DE-4E1A-9234-AED5F82308A6}" srcId="{ABA77F75-8642-4931-8D7E-BE6C6DB9940D}" destId="{062D6CC1-29D9-4BAC-AF69-021ADF3C6589}" srcOrd="4" destOrd="0" parTransId="{DDA7ACA7-3832-4C85-8B1A-3670E236595C}" sibTransId="{79409953-2CCE-4D40-B6F8-0DAC1034C28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3658AA4F-BE0D-4AA4-9390-86286EEBBC98}" srcId="{B6B39D33-D046-47BE-829F-7DE9C1355A93}" destId="{60FBD892-B8AE-456E-81CA-EF6EBC216B98}" srcOrd="1" destOrd="0" parTransId="{1EBD6050-276D-4522-A3D2-ECC1A1FC7703}" sibTransId="{FE5A2B5E-6088-41CB-B031-0C4EA4479814}"/>
    <dgm:cxn modelId="{496CC152-66F4-4FEB-99ED-C8BD1F8A40F9}" srcId="{DA5DFAD8-E443-4F53-9341-A0903BBBD378}" destId="{4EA3F7C2-8BCE-45BE-A919-CBBB33285BD0}" srcOrd="2" destOrd="0" parTransId="{E5A5DB8F-AE1A-4DCD-9400-C8317BA7D81B}" sibTransId="{BC932F0D-8B77-458E-AF60-BC2FDCBE0C75}"/>
    <dgm:cxn modelId="{15E07F73-CBE2-4829-8E1F-00FC62AC1154}" srcId="{ABA77F75-8642-4931-8D7E-BE6C6DB9940D}" destId="{5E24F71E-0A72-494B-B8BD-546831AB8B62}" srcOrd="2" destOrd="0" parTransId="{FEA24B20-34B1-4988-95E8-3190D15B7A4E}" sibTransId="{F0148EAF-5A6D-46FE-A91B-CF65E2CD4747}"/>
    <dgm:cxn modelId="{46E0F073-CCDB-4195-8212-DF3AEFDE11D4}" srcId="{5E24F71E-0A72-494B-B8BD-546831AB8B62}" destId="{46F938BC-7F72-46B1-89F2-36B6933F420F}" srcOrd="2" destOrd="0" parTransId="{D4BE5B81-B88E-4A79-A7BF-3083BD607B06}" sibTransId="{83B2474F-CE60-4E96-ABE6-A6F674D54212}"/>
    <dgm:cxn modelId="{FF639B76-3D0E-41D6-8718-3D228AF02534}" type="presOf" srcId="{0FF534AE-BE8F-48AD-A713-241FF198D302}" destId="{EA81ED6A-A7EA-4137-A3DC-D16E79F1B938}" srcOrd="0" destOrd="0" presId="urn:microsoft.com/office/officeart/2005/8/layout/hList1"/>
    <dgm:cxn modelId="{D4BAA276-6B5C-44BE-98C4-94D52427D301}" srcId="{4EA3F7C2-8BCE-45BE-A919-CBBB33285BD0}" destId="{216204D3-FDB1-47C1-8460-7229B27AF1F1}" srcOrd="1" destOrd="0" parTransId="{7207667B-A54F-4169-8B92-AA0A4AE367E8}" sibTransId="{61773270-7C2B-487A-B030-A682BCCC89DA}"/>
    <dgm:cxn modelId="{A1C8977F-9410-43CB-98CB-34EEA3A0F02D}" type="presOf" srcId="{4EA3F7C2-8BCE-45BE-A919-CBBB33285BD0}" destId="{EA81ED6A-A7EA-4137-A3DC-D16E79F1B938}" srcOrd="0" destOrd="2" presId="urn:microsoft.com/office/officeart/2005/8/layout/hList1"/>
    <dgm:cxn modelId="{2FDB8580-82F9-4ACE-85B6-BEC7897CF4DF}" srcId="{46F938BC-7F72-46B1-89F2-36B6933F420F}" destId="{94E99E50-2D36-445D-BC20-2D1343E76F58}" srcOrd="0" destOrd="0" parTransId="{667911C3-1069-43A9-9C3C-AB7F9BF17991}" sibTransId="{26B25624-16BD-42AD-A631-40D3D649AD06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2FA2C93-21FC-46F8-83C8-729ADE420ED3}" srcId="{4EA3F7C2-8BCE-45BE-A919-CBBB33285BD0}" destId="{07273F54-0FAC-44DB-BEE5-531C3772940E}" srcOrd="0" destOrd="0" parTransId="{BDE7F650-44CC-4E2B-851E-17DBC5503AEB}" sibTransId="{C3558428-5E19-4D09-BAE6-FC12639A42BA}"/>
    <dgm:cxn modelId="{87DC849D-1BBD-4CA9-B0F5-7E1DBD5807A7}" type="presOf" srcId="{66493E36-5BAD-48F1-8195-4CD95947D1EB}" destId="{E4FD5043-5612-43C5-B6AE-CCD431549399}" srcOrd="0" destOrd="1" presId="urn:microsoft.com/office/officeart/2005/8/layout/hList1"/>
    <dgm:cxn modelId="{3F58ED9D-A7C0-4E8D-82DD-7BD30153C457}" srcId="{5E24F71E-0A72-494B-B8BD-546831AB8B62}" destId="{238839E5-C450-47F9-8A90-9FEE7DF32A4F}" srcOrd="0" destOrd="0" parTransId="{68FDBBE3-4A7A-47BB-967E-C9EB78EA63F5}" sibTransId="{FEA7F779-B528-45FC-9282-24274E6B218F}"/>
    <dgm:cxn modelId="{4BF1EEA1-6E89-4F91-BAE8-11038685C515}" type="presOf" srcId="{4C8BFA56-3F75-4CAD-90A3-2F214D699322}" destId="{17CA1487-CDD9-4364-92F6-A11DBDAFE16C}" srcOrd="0" destOrd="1" presId="urn:microsoft.com/office/officeart/2005/8/layout/hList1"/>
    <dgm:cxn modelId="{EFC5E2AD-BD86-4FF2-B9D1-170148C6805C}" type="presOf" srcId="{07273F54-0FAC-44DB-BEE5-531C3772940E}" destId="{EA81ED6A-A7EA-4137-A3DC-D16E79F1B938}" srcOrd="0" destOrd="3" presId="urn:microsoft.com/office/officeart/2005/8/layout/hList1"/>
    <dgm:cxn modelId="{01FD64AF-FC88-4051-85BB-3068B3500773}" type="presOf" srcId="{94E99E50-2D36-445D-BC20-2D1343E76F58}" destId="{E4FD5043-5612-43C5-B6AE-CCD431549399}" srcOrd="0" destOrd="6" presId="urn:microsoft.com/office/officeart/2005/8/layout/hList1"/>
    <dgm:cxn modelId="{03835BB3-6EC8-43A1-BC13-F270FE0872B6}" type="presOf" srcId="{FAC190EE-0237-4182-8F9D-561AF67A88AA}" destId="{17CA1487-CDD9-4364-92F6-A11DBDAFE16C}" srcOrd="0" destOrd="7" presId="urn:microsoft.com/office/officeart/2005/8/layout/hList1"/>
    <dgm:cxn modelId="{09B286B4-B8E7-4E80-BBBA-9E3A94BD6A35}" srcId="{4EA3F7C2-8BCE-45BE-A919-CBBB33285BD0}" destId="{A7A7FFD5-1F23-4541-8E86-3F35C1CD236E}" srcOrd="2" destOrd="0" parTransId="{FE91C0BD-20DC-4690-A128-E3B6BED85A56}" sibTransId="{1F0E7AF9-C62E-40A7-B4BB-9CC10AFB7B5D}"/>
    <dgm:cxn modelId="{FA1AE9B8-4C52-48BE-B265-57ABAA43811C}" type="presOf" srcId="{46F938BC-7F72-46B1-89F2-36B6933F420F}" destId="{E4FD5043-5612-43C5-B6AE-CCD431549399}" srcOrd="0" destOrd="5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5521DC2-05ED-4738-9AA0-C0EE48E43BF7}" type="presOf" srcId="{238839E5-C450-47F9-8A90-9FEE7DF32A4F}" destId="{E4FD5043-5612-43C5-B6AE-CCD431549399}" srcOrd="0" destOrd="3" presId="urn:microsoft.com/office/officeart/2005/8/layout/hList1"/>
    <dgm:cxn modelId="{0011DDC2-CEF0-40BD-A22A-CD9B0F212F12}" type="presOf" srcId="{A7A7FFD5-1F23-4541-8E86-3F35C1CD236E}" destId="{EA81ED6A-A7EA-4137-A3DC-D16E79F1B938}" srcOrd="0" destOrd="5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EF9B57CC-08CB-4753-94EF-2D4F8F00CF61}" srcId="{5E24F71E-0A72-494B-B8BD-546831AB8B62}" destId="{C48D0403-0197-47C9-AD34-E8FB47B22039}" srcOrd="1" destOrd="0" parTransId="{97F9BD34-77CC-457C-8D28-C5818CAB120A}" sibTransId="{55810378-413F-4D0D-9814-CFD4B06C20EC}"/>
    <dgm:cxn modelId="{87D8A5CC-0808-4D6A-9DDB-A38669C327B8}" srcId="{A7A7FFD5-1F23-4541-8E86-3F35C1CD236E}" destId="{C04EAD49-01B7-4D30-A71D-A96523FC6E68}" srcOrd="0" destOrd="0" parTransId="{6F801BE3-2874-4EF7-8139-D84CCD40D135}" sibTransId="{43051622-B963-43F5-AAA7-4AEDB0994460}"/>
    <dgm:cxn modelId="{F10133D2-41CB-412B-91ED-A3E236DE38BF}" type="presOf" srcId="{8EBEFF44-2E97-4E60-BA81-4A87438163A0}" destId="{17CA1487-CDD9-4364-92F6-A11DBDAFE16C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A6E48BDA-659C-4C3A-891A-162A959B837C}" srcId="{ABA77F75-8642-4931-8D7E-BE6C6DB9940D}" destId="{66493E36-5BAD-48F1-8195-4CD95947D1EB}" srcOrd="1" destOrd="0" parTransId="{68F12150-ED7A-4A29-BAC4-501D13F6EAC1}" sibTransId="{4B36B914-8971-4E53-A912-57325700489E}"/>
    <dgm:cxn modelId="{4CD5FCDD-1F8A-43A3-BD77-CBE3B3864C41}" srcId="{6857B86A-DEC1-407C-A1BB-5BF9ACCBCA6A}" destId="{4C8BFA56-3F75-4CAD-90A3-2F214D699322}" srcOrd="1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7" presId="urn:microsoft.com/office/officeart/2005/8/layout/hList1"/>
    <dgm:cxn modelId="{704A1DE1-771B-4EA3-A21A-23FED7CB372A}" type="presOf" srcId="{C48D0403-0197-47C9-AD34-E8FB47B22039}" destId="{E4FD5043-5612-43C5-B6AE-CCD431549399}" srcOrd="0" destOrd="4" presId="urn:microsoft.com/office/officeart/2005/8/layout/hList1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CA502BEC-C72E-4466-BD0B-CA2A11188670}" type="presOf" srcId="{C04EAD49-01B7-4D30-A71D-A96523FC6E68}" destId="{EA81ED6A-A7EA-4137-A3DC-D16E79F1B938}" srcOrd="0" destOrd="6" presId="urn:microsoft.com/office/officeart/2005/8/layout/hList1"/>
    <dgm:cxn modelId="{E54A6EFA-B557-4D65-8BBF-14D66E2DE9D7}" type="presOf" srcId="{2FFB6972-CC88-4D76-B0A4-E490D7D5CF89}" destId="{E4FD5043-5612-43C5-B6AE-CCD431549399}" srcOrd="0" destOrd="7" presId="urn:microsoft.com/office/officeart/2005/8/layout/hList1"/>
    <dgm:cxn modelId="{64A00AFB-D909-4E4F-881C-95919A0EED97}" srcId="{DA5DFAD8-E443-4F53-9341-A0903BBBD378}" destId="{388D911F-5131-4B95-8FCA-44355C31A787}" srcOrd="3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1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Diagnostic Imaging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 Cost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0" y="141943"/>
          <a:ext cx="3447370" cy="45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sp:txBody>
      <dsp:txXfrm>
        <a:off x="0" y="141943"/>
        <a:ext cx="3447370" cy="452119"/>
      </dsp:txXfrm>
    </dsp:sp>
    <dsp:sp modelId="{17CA1487-CDD9-4364-92F6-A11DBDAFE16C}">
      <dsp:nvSpPr>
        <dsp:cNvPr id="0" name=""/>
        <dsp:cNvSpPr/>
      </dsp:nvSpPr>
      <dsp:spPr>
        <a:xfrm>
          <a:off x="0" y="625941"/>
          <a:ext cx="3407691" cy="3822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sz="1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625941"/>
        <a:ext cx="3407691" cy="3822198"/>
      </dsp:txXfrm>
    </dsp:sp>
    <dsp:sp modelId="{055A5EAB-EAE0-4501-8649-31F112FF9AD5}">
      <dsp:nvSpPr>
        <dsp:cNvPr id="0" name=""/>
        <dsp:cNvSpPr/>
      </dsp:nvSpPr>
      <dsp:spPr>
        <a:xfrm>
          <a:off x="3933537" y="47028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#1</a:t>
          </a:r>
        </a:p>
      </dsp:txBody>
      <dsp:txXfrm>
        <a:off x="3933537" y="47028"/>
        <a:ext cx="3447370" cy="576000"/>
      </dsp:txXfrm>
    </dsp:sp>
    <dsp:sp modelId="{E4FD5043-5612-43C5-B6AE-CCD431549399}">
      <dsp:nvSpPr>
        <dsp:cNvPr id="0" name=""/>
        <dsp:cNvSpPr/>
      </dsp:nvSpPr>
      <dsp:spPr>
        <a:xfrm>
          <a:off x="3933537" y="623028"/>
          <a:ext cx="3447370" cy="3822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CNN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0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</a:p>
      </dsp:txBody>
      <dsp:txXfrm>
        <a:off x="3933537" y="623028"/>
        <a:ext cx="3447370" cy="3822198"/>
      </dsp:txXfrm>
    </dsp:sp>
    <dsp:sp modelId="{23D06E36-F688-4B37-8BB8-73015E665B0E}">
      <dsp:nvSpPr>
        <dsp:cNvPr id="0" name=""/>
        <dsp:cNvSpPr/>
      </dsp:nvSpPr>
      <dsp:spPr>
        <a:xfrm>
          <a:off x="7863539" y="47028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#2</a:t>
          </a:r>
        </a:p>
      </dsp:txBody>
      <dsp:txXfrm>
        <a:off x="7863539" y="47028"/>
        <a:ext cx="3447370" cy="576000"/>
      </dsp:txXfrm>
    </dsp:sp>
    <dsp:sp modelId="{EA81ED6A-A7EA-4137-A3DC-D16E79F1B938}">
      <dsp:nvSpPr>
        <dsp:cNvPr id="0" name=""/>
        <dsp:cNvSpPr/>
      </dsp:nvSpPr>
      <dsp:spPr>
        <a:xfrm>
          <a:off x="7863539" y="623028"/>
          <a:ext cx="3447370" cy="3822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0" i="0" kern="1200" dirty="0"/>
            <a:t>Lung ResNet50 KD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0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sp:txBody>
      <dsp:txXfrm>
        <a:off x="7863539" y="623028"/>
        <a:ext cx="3447370" cy="3822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684" y="1091558"/>
            <a:ext cx="8791575" cy="101728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&lt;Cancer </a:t>
            </a:r>
            <a:r>
              <a:rPr lang="en-US" sz="5400" dirty="0" err="1">
                <a:latin typeface="Rockwell" panose="02060603020205020403" pitchFamily="18" charset="0"/>
              </a:rPr>
              <a:t>Chaimpain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08841"/>
            <a:ext cx="8791575" cy="3148959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Xiwu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Dai&gt;        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Sezan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Hessou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Wassam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qayytum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&lt;Dennis Z Shen&gt;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&lt;Oliver Tabibzadeh&gt;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645A3-2786-47A9-8A3E-E3C94103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Sezan Prudence Hessou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B82D-90DE-4968-87B8-EE2B164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6C8661F-21F7-41E2-A3F1-61A1AF32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623" y="1825625"/>
            <a:ext cx="5402753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B69D4-17DC-4C16-B9DE-555F1CD3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4123F4A-C327-492F-AE7B-1579FD8D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54" y="1825625"/>
            <a:ext cx="7753292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F2B2E-4491-4483-A4D7-5E753D32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DE9DEE-6132-4993-A23F-B5C9E0C1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12" y="1825625"/>
            <a:ext cx="7763375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7B9E6-DA5D-4EC3-B722-A097D076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FACAC29-4E12-43F6-8A87-39AF825D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900738"/>
            <a:ext cx="9640645" cy="4201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successfully built a U-Net Model from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faced and overcame the unexpected challenges as a team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project will be used in future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0C649-F0E6-4146-9503-2A242975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U-Net Works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U-Net Pros and Cons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and 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1C070-404C-4312-ABD7-1400493D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A0DBDC5-22C1-47F3-A976-CF1B9C5B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90" y="0"/>
            <a:ext cx="10153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E3763F83-D24E-47FB-AC41-ADF6A852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5412" y="21249"/>
            <a:ext cx="14720976" cy="91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91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15713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Suggestions For 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276621"/>
            <a:ext cx="9905999" cy="20344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     </a:t>
            </a:r>
            <a:r>
              <a:rPr lang="en-US" sz="3200" dirty="0"/>
              <a:t>Hyperparameters tuning for better accuracy and lower loss </a:t>
            </a:r>
          </a:p>
          <a:p>
            <a:r>
              <a:rPr lang="en-US" sz="3200" dirty="0"/>
              <a:t>    Batch size manipulation to attain optimal results</a:t>
            </a:r>
          </a:p>
          <a:p>
            <a:r>
              <a:rPr lang="en-US" sz="3200" dirty="0"/>
              <a:t>    Learning rate and epoch manipulation to achieve better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84EE-187D-4915-8489-3DDB77CB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65081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5D3A5A-3C8D-44B0-80E2-DCFDE9293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Image Dataset To Train A U-Net Model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Dataset: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en-US" dirty="0"/>
              <a:t>https://www.kaggle.com/datasets/newra008/lung-mask-image-dataset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Model: 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U-Net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Reference:</a:t>
            </a:r>
          </a:p>
          <a:p>
            <a:pPr marL="0" indent="0">
              <a:buNone/>
            </a:pPr>
            <a:r>
              <a:rPr lang="en-US" dirty="0"/>
              <a:t>	- https://paperswithcode.com/method/u-net</a:t>
            </a:r>
          </a:p>
          <a:p>
            <a:pPr marL="0" indent="0">
              <a:buNone/>
            </a:pPr>
            <a:r>
              <a:rPr lang="en-US" dirty="0"/>
              <a:t>       	- https://www.geeksforgeeks.org/u-net-architecture-explained/</a:t>
            </a:r>
          </a:p>
          <a:p>
            <a:pPr marL="0" indent="0">
              <a:buNone/>
            </a:pPr>
            <a:r>
              <a:rPr lang="en-US" dirty="0"/>
              <a:t>       	- https://www.kaggle.com/datasets/newra008/lung-mask-image-dataset</a:t>
            </a:r>
          </a:p>
          <a:p>
            <a:pPr marL="0" indent="0">
              <a:buNone/>
            </a:pPr>
            <a:r>
              <a:rPr lang="en-US" dirty="0"/>
              <a:t>       	- https://www.openai.com/chatgpt</a:t>
            </a:r>
            <a:br>
              <a:rPr lang="en-US" dirty="0"/>
            </a:br>
            <a:endParaRPr lang="en-US" dirty="0"/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9C2F-AFE8-491D-8D8B-F1F9B7A9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36028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7257EA-E15D-4C83-BD18-BA04D1012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C3E8A4F9-EC3F-4DCF-B202-33A8BF79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69" y="1825625"/>
            <a:ext cx="8141461" cy="4351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0CBB1-6450-41EC-A78A-A2FC5EC4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3A3369A-A504-4CAE-956B-6225E25B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69" y="1825625"/>
            <a:ext cx="8141461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7C92A-6E24-4D6D-A3E1-EDC26BE1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8540C53-2DB5-4EA5-A140-722125C5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10" y="1825625"/>
            <a:ext cx="7923779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9412A-185F-4873-A606-9CF80901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DEC53D3-DB33-4AC3-AC91-39E32564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60" y="1825625"/>
            <a:ext cx="5474680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59DDE-FEC5-4D65-80D8-14537F28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49A3A02-CAE4-4ECE-AD34-CF391A62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49" y="1825625"/>
            <a:ext cx="5051702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56835-DCB5-43C6-AFBD-3C6D40CF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356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Rockwell</vt:lpstr>
      <vt:lpstr>Slack-Lato</vt:lpstr>
      <vt:lpstr>Tahoma</vt:lpstr>
      <vt:lpstr>Trebuchet MS</vt:lpstr>
      <vt:lpstr>Tw Cen MT</vt:lpstr>
      <vt:lpstr>Wingdings</vt:lpstr>
      <vt:lpstr>Circuit</vt:lpstr>
      <vt:lpstr>&lt;Cancer Chaimpain&gt;</vt:lpstr>
      <vt:lpstr>The Problem</vt:lpstr>
      <vt:lpstr>Background Information</vt:lpstr>
      <vt:lpstr>Workable Solutions 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Conclusion</vt:lpstr>
      <vt:lpstr>discussion</vt:lpstr>
      <vt:lpstr>PowerPoint Presentation</vt:lpstr>
      <vt:lpstr>U-Net Model Result</vt:lpstr>
      <vt:lpstr>Suggestions For Future 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2024-08-26T18:37:33Z</dcterms:created>
  <dcterms:modified xsi:type="dcterms:W3CDTF">2024-08-27T01:12:22Z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