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1" r:id="rId18"/>
    <p:sldId id="272" r:id="rId19"/>
    <p:sldId id="26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-168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07273F54-0FAC-44DB-BEE5-531C3772940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BDE7F650-44CC-4E2B-851E-17DBC5503AEB}" type="parTrans" cxnId="{02FA2C93-21FC-46F8-83C8-729ADE420ED3}">
      <dgm:prSet/>
      <dgm:spPr/>
      <dgm:t>
        <a:bodyPr/>
        <a:lstStyle/>
        <a:p>
          <a:endParaRPr lang="en-US"/>
        </a:p>
      </dgm:t>
    </dgm:pt>
    <dgm:pt modelId="{C3558428-5E19-4D09-BAE6-FC12639A42BA}" type="sibTrans" cxnId="{02FA2C93-21FC-46F8-83C8-729ADE420ED3}">
      <dgm:prSet/>
      <dgm:spPr/>
      <dgm:t>
        <a:bodyPr/>
        <a:lstStyle/>
        <a:p>
          <a:endParaRPr lang="en-US"/>
        </a:p>
      </dgm:t>
    </dgm:pt>
    <dgm:pt modelId="{216204D3-FDB1-47C1-8460-7229B27AF1F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7207667B-A54F-4169-8B92-AA0A4AE367E8}" type="parTrans" cxnId="{D4BAA276-6B5C-44BE-98C4-94D52427D301}">
      <dgm:prSet/>
      <dgm:spPr/>
      <dgm:t>
        <a:bodyPr/>
        <a:lstStyle/>
        <a:p>
          <a:endParaRPr lang="en-US"/>
        </a:p>
      </dgm:t>
    </dgm:pt>
    <dgm:pt modelId="{61773270-7C2B-487A-B030-A682BCCC89DA}" type="sibTrans" cxnId="{D4BAA276-6B5C-44BE-98C4-94D52427D301}">
      <dgm:prSet/>
      <dgm:spPr/>
      <dgm:t>
        <a:bodyPr/>
        <a:lstStyle/>
        <a:p>
          <a:endParaRPr lang="en-US"/>
        </a:p>
      </dgm:t>
    </dgm:pt>
    <dgm:pt modelId="{A7A7FFD5-1F23-4541-8E86-3F35C1CD236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</dgm:t>
    </dgm:pt>
    <dgm:pt modelId="{FE91C0BD-20DC-4690-A128-E3B6BED85A56}" type="parTrans" cxnId="{09B286B4-B8E7-4E80-BBBA-9E3A94BD6A35}">
      <dgm:prSet/>
      <dgm:spPr/>
      <dgm:t>
        <a:bodyPr/>
        <a:lstStyle/>
        <a:p>
          <a:endParaRPr lang="en-US"/>
        </a:p>
      </dgm:t>
    </dgm:pt>
    <dgm:pt modelId="{1F0E7AF9-C62E-40A7-B4BB-9CC10AFB7B5D}" type="sibTrans" cxnId="{09B286B4-B8E7-4E80-BBBA-9E3A94BD6A35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8EBEFF44-2E97-4E60-BA81-4A87438163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</dgm:t>
    </dgm:pt>
    <dgm:pt modelId="{5197DE34-D578-4A85-8CCA-60475FF7FD1E}" type="parTrans" cxnId="{849C8F43-DFBF-423D-9C42-407CE951533F}">
      <dgm:prSet/>
      <dgm:spPr/>
      <dgm:t>
        <a:bodyPr/>
        <a:lstStyle/>
        <a:p>
          <a:endParaRPr lang="en-US"/>
        </a:p>
      </dgm:t>
    </dgm:pt>
    <dgm:pt modelId="{C8B20DCB-855B-4E23-B608-E4EC43E771AD}" type="sibTrans" cxnId="{849C8F43-DFBF-423D-9C42-407CE951533F}">
      <dgm:prSet/>
      <dgm:spPr/>
      <dgm:t>
        <a:bodyPr/>
        <a:lstStyle/>
        <a:p>
          <a:endParaRPr lang="en-US"/>
        </a:p>
      </dgm:t>
    </dgm:pt>
    <dgm:pt modelId="{C04EAD49-01B7-4D30-A71D-A96523FC6E6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801BE3-2874-4EF7-8139-D84CCD40D135}" type="parTrans" cxnId="{87D8A5CC-0808-4D6A-9DDB-A38669C327B8}">
      <dgm:prSet/>
      <dgm:spPr/>
      <dgm:t>
        <a:bodyPr/>
        <a:lstStyle/>
        <a:p>
          <a:endParaRPr lang="en-US"/>
        </a:p>
      </dgm:t>
    </dgm:pt>
    <dgm:pt modelId="{43051622-B963-43F5-AAA7-4AEDB0994460}" type="sibTrans" cxnId="{87D8A5CC-0808-4D6A-9DDB-A38669C327B8}">
      <dgm:prSet/>
      <dgm:spPr/>
      <dgm:t>
        <a:bodyPr/>
        <a:lstStyle/>
        <a:p>
          <a:endParaRPr lang="en-US"/>
        </a:p>
      </dgm:t>
    </dgm:pt>
    <dgm:pt modelId="{0FF534AE-BE8F-48AD-A713-241FF198D3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0" i="0" dirty="0"/>
            <a:t>Lung ResNet50 KD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993B9-4533-4F2A-82B8-F95AEA80A697}" type="parTrans" cxnId="{E5086010-6F0A-42F8-8D02-1131C7129B3A}">
      <dgm:prSet/>
      <dgm:spPr/>
      <dgm:t>
        <a:bodyPr/>
        <a:lstStyle/>
        <a:p>
          <a:endParaRPr lang="en-US"/>
        </a:p>
      </dgm:t>
    </dgm:pt>
    <dgm:pt modelId="{B913A67F-8732-446F-8360-7518BB4E3A28}" type="sibTrans" cxnId="{E5086010-6F0A-42F8-8D02-1131C7129B3A}">
      <dgm:prSet/>
      <dgm:spPr/>
      <dgm:t>
        <a:bodyPr/>
        <a:lstStyle/>
        <a:p>
          <a:endParaRPr lang="en-US"/>
        </a:p>
      </dgm:t>
    </dgm:pt>
    <dgm:pt modelId="{E8174E24-6B45-455C-8390-F61AA6D84EC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5C940921-D7A2-45FA-BADE-68A01D5D8F22}" type="parTrans" cxnId="{1FA3B63C-5F18-4653-9774-D32E6506E671}">
      <dgm:prSet/>
      <dgm:spPr/>
      <dgm:t>
        <a:bodyPr/>
        <a:lstStyle/>
        <a:p>
          <a:endParaRPr lang="en-US"/>
        </a:p>
      </dgm:t>
    </dgm:pt>
    <dgm:pt modelId="{CABFC651-3DE0-479D-A498-1AF7CBCC05E1}" type="sibTrans" cxnId="{1FA3B63C-5F18-4653-9774-D32E6506E671}">
      <dgm:prSet/>
      <dgm:spPr/>
      <dgm:t>
        <a:bodyPr/>
        <a:lstStyle/>
        <a:p>
          <a:endParaRPr lang="en-US"/>
        </a:p>
      </dgm:t>
    </dgm:pt>
    <dgm:pt modelId="{E25B153C-C77F-4238-8CC5-63B32A47279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A00FD9A5-F319-4FDF-9E37-8884D41DA2FE}" type="parTrans" cxnId="{CAF5D296-E14A-4410-A332-883B543861D7}">
      <dgm:prSet/>
      <dgm:spPr/>
      <dgm:t>
        <a:bodyPr/>
        <a:lstStyle/>
        <a:p>
          <a:endParaRPr lang="en-US"/>
        </a:p>
      </dgm:t>
    </dgm:pt>
    <dgm:pt modelId="{25CC891A-D7E0-4150-B4B5-80BB0612DDF9}" type="sibTrans" cxnId="{CAF5D296-E14A-4410-A332-883B543861D7}">
      <dgm:prSet/>
      <dgm:spPr/>
      <dgm:t>
        <a:bodyPr/>
        <a:lstStyle/>
        <a:p>
          <a:endParaRPr lang="en-US"/>
        </a:p>
      </dgm:t>
    </dgm:pt>
    <dgm:pt modelId="{F74A1363-C3D5-4A79-BF0B-E2A72C2C01A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01E9CB70-634D-4705-A1BC-1FB29B294DB5}" type="parTrans" cxnId="{B85620F8-6859-4A12-881D-9A7A8A967BBB}">
      <dgm:prSet/>
      <dgm:spPr/>
      <dgm:t>
        <a:bodyPr/>
        <a:lstStyle/>
        <a:p>
          <a:endParaRPr lang="en-US"/>
        </a:p>
      </dgm:t>
    </dgm:pt>
    <dgm:pt modelId="{CD028756-96A3-4D69-A137-F4F01852833A}" type="sibTrans" cxnId="{B85620F8-6859-4A12-881D-9A7A8A967BBB}">
      <dgm:prSet/>
      <dgm:spPr/>
      <dgm:t>
        <a:bodyPr/>
        <a:lstStyle/>
        <a:p>
          <a:endParaRPr lang="en-US"/>
        </a:p>
      </dgm:t>
    </dgm:pt>
    <dgm:pt modelId="{A9B55C76-F66F-45FD-B1D6-B51CF7BABBF8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</dgm:t>
    </dgm:pt>
    <dgm:pt modelId="{9AD6CA32-F17D-47E9-93F5-1BC153BE923A}" type="parTrans" cxnId="{88DEA2F4-8A3B-4E3D-AA00-48C50530C33D}">
      <dgm:prSet/>
      <dgm:spPr/>
      <dgm:t>
        <a:bodyPr/>
        <a:lstStyle/>
        <a:p>
          <a:endParaRPr lang="en-US"/>
        </a:p>
      </dgm:t>
    </dgm:pt>
    <dgm:pt modelId="{BD2BA47A-7A74-4525-B9F4-2ABC30F0B9DE}" type="sibTrans" cxnId="{88DEA2F4-8A3B-4E3D-AA00-48C50530C33D}">
      <dgm:prSet/>
      <dgm:spPr/>
      <dgm:t>
        <a:bodyPr/>
        <a:lstStyle/>
        <a:p>
          <a:endParaRPr lang="en-US"/>
        </a:p>
      </dgm:t>
    </dgm:pt>
    <dgm:pt modelId="{CE699F3B-C075-4D22-A30B-21B979A6661C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E88106-73D3-466C-B949-9A16139B1535}" type="parTrans" cxnId="{281226A2-A3C1-4878-A527-FED84D7D788F}">
      <dgm:prSet/>
      <dgm:spPr/>
      <dgm:t>
        <a:bodyPr/>
        <a:lstStyle/>
        <a:p>
          <a:endParaRPr lang="en-US"/>
        </a:p>
      </dgm:t>
    </dgm:pt>
    <dgm:pt modelId="{ADAEB9A2-401B-4E3E-8EB8-B246B6E4499C}" type="sibTrans" cxnId="{281226A2-A3C1-4878-A527-FED84D7D788F}">
      <dgm:prSet/>
      <dgm:spPr/>
      <dgm:t>
        <a:bodyPr/>
        <a:lstStyle/>
        <a:p>
          <a:endParaRPr lang="en-US"/>
        </a:p>
      </dgm:t>
    </dgm:pt>
    <dgm:pt modelId="{43C6A184-C51D-47DD-BE2E-ECDC9DE081E3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FEE277-F5E9-4619-9333-E8BBE78B8EC1}" type="parTrans" cxnId="{A85554D4-13C4-4016-883A-AA0A5AB6C716}">
      <dgm:prSet/>
      <dgm:spPr/>
      <dgm:t>
        <a:bodyPr/>
        <a:lstStyle/>
        <a:p>
          <a:endParaRPr lang="en-US"/>
        </a:p>
      </dgm:t>
    </dgm:pt>
    <dgm:pt modelId="{C37220FB-E3A9-4F3F-BB5A-BF65ADB61E10}" type="sibTrans" cxnId="{A85554D4-13C4-4016-883A-AA0A5AB6C716}">
      <dgm:prSet/>
      <dgm:spPr/>
      <dgm:t>
        <a:bodyPr/>
        <a:lstStyle/>
        <a:p>
          <a:endParaRPr lang="en-US"/>
        </a:p>
      </dgm:t>
    </dgm:pt>
    <dgm:pt modelId="{463C9AB9-A81F-45E1-B108-00D7955C7CE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dirty="0"/>
        </a:p>
      </dgm:t>
    </dgm:pt>
    <dgm:pt modelId="{C29F349C-77B9-4F86-8006-0FF4011A8EF8}" type="parTrans" cxnId="{5DFE938A-3883-47CF-81C3-57E7C389BD89}">
      <dgm:prSet/>
      <dgm:spPr/>
      <dgm:t>
        <a:bodyPr/>
        <a:lstStyle/>
        <a:p>
          <a:endParaRPr lang="en-US"/>
        </a:p>
      </dgm:t>
    </dgm:pt>
    <dgm:pt modelId="{F6E7E27A-A23A-4B5C-AC56-3971A9949801}" type="sibTrans" cxnId="{5DFE938A-3883-47CF-81C3-57E7C389BD89}">
      <dgm:prSet/>
      <dgm:spPr/>
      <dgm:t>
        <a:bodyPr/>
        <a:lstStyle/>
        <a:p>
          <a:endParaRPr lang="en-US"/>
        </a:p>
      </dgm:t>
    </dgm:pt>
    <dgm:pt modelId="{92ED6269-AB4A-4EA2-932F-DFD255A2906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22AD3CDB-9E78-4293-B36B-AA9CCDFA275C}" type="parTrans" cxnId="{75E8B5FB-1025-4505-802D-90F0BF53746A}">
      <dgm:prSet/>
      <dgm:spPr/>
      <dgm:t>
        <a:bodyPr/>
        <a:lstStyle/>
        <a:p>
          <a:endParaRPr lang="en-US"/>
        </a:p>
      </dgm:t>
    </dgm:pt>
    <dgm:pt modelId="{1D37AB79-1FA4-4277-A1AE-1FD94B152753}" type="sibTrans" cxnId="{75E8B5FB-1025-4505-802D-90F0BF53746A}">
      <dgm:prSet/>
      <dgm:spPr/>
      <dgm:t>
        <a:bodyPr/>
        <a:lstStyle/>
        <a:p>
          <a:endParaRPr lang="en-US"/>
        </a:p>
      </dgm:t>
    </dgm:pt>
    <dgm:pt modelId="{19D628B2-1DD3-4829-A5D8-773089F43E0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3743C737-2375-42EB-80A9-91F78C08F2B0}" type="parTrans" cxnId="{8D43690B-4C53-4F4E-B03A-5DDE14C59F2C}">
      <dgm:prSet/>
      <dgm:spPr/>
      <dgm:t>
        <a:bodyPr/>
        <a:lstStyle/>
        <a:p>
          <a:endParaRPr lang="en-US"/>
        </a:p>
      </dgm:t>
    </dgm:pt>
    <dgm:pt modelId="{8CBC5901-9129-431F-AFF2-48B5BEA3DD77}" type="sibTrans" cxnId="{8D43690B-4C53-4F4E-B03A-5DDE14C59F2C}">
      <dgm:prSet/>
      <dgm:spPr/>
      <dgm:t>
        <a:bodyPr/>
        <a:lstStyle/>
        <a:p>
          <a:endParaRPr lang="en-US"/>
        </a:p>
      </dgm:t>
    </dgm:pt>
    <dgm:pt modelId="{0F6062C6-404F-488C-8BFC-68C10058CA2B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</dgm:t>
    </dgm:pt>
    <dgm:pt modelId="{B33E73B2-8B7F-41C4-B81C-DD585E26E3E4}" type="parTrans" cxnId="{7AF70AC0-7613-4FE9-8A16-FDED14B0DBC8}">
      <dgm:prSet/>
      <dgm:spPr/>
      <dgm:t>
        <a:bodyPr/>
        <a:lstStyle/>
        <a:p>
          <a:endParaRPr lang="en-US"/>
        </a:p>
      </dgm:t>
    </dgm:pt>
    <dgm:pt modelId="{26F8C9C8-F007-4233-85D7-D23B084A3769}" type="sibTrans" cxnId="{7AF70AC0-7613-4FE9-8A16-FDED14B0DBC8}">
      <dgm:prSet/>
      <dgm:spPr/>
      <dgm:t>
        <a:bodyPr/>
        <a:lstStyle/>
        <a:p>
          <a:endParaRPr lang="en-US"/>
        </a:p>
      </dgm:t>
    </dgm:pt>
    <dgm:pt modelId="{D8E4493C-D1CE-4914-BF58-66ABB3DC92E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</dgm:t>
    </dgm:pt>
    <dgm:pt modelId="{8A2E3BFE-39A9-48C7-A3D8-809703BEC050}" type="parTrans" cxnId="{ECC26874-162F-4CE6-86D5-6D7191DFF4B2}">
      <dgm:prSet/>
      <dgm:spPr/>
      <dgm:t>
        <a:bodyPr/>
        <a:lstStyle/>
        <a:p>
          <a:endParaRPr lang="en-US"/>
        </a:p>
      </dgm:t>
    </dgm:pt>
    <dgm:pt modelId="{42FE7B99-1ACD-47A6-BE3C-10AC8AA247B6}" type="sibTrans" cxnId="{ECC26874-162F-4CE6-86D5-6D7191DFF4B2}">
      <dgm:prSet/>
      <dgm:spPr/>
      <dgm:t>
        <a:bodyPr/>
        <a:lstStyle/>
        <a:p>
          <a:endParaRPr lang="en-US"/>
        </a:p>
      </dgm:t>
    </dgm:pt>
    <dgm:pt modelId="{5607D3F8-E760-4443-975C-1EBF1ED6B42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</dgm:t>
    </dgm:pt>
    <dgm:pt modelId="{5BCA7C41-D5AC-4BD7-839F-97F2D5620062}" type="parTrans" cxnId="{5C8B103B-6E43-4EC3-B5BE-358D90630A89}">
      <dgm:prSet/>
      <dgm:spPr/>
      <dgm:t>
        <a:bodyPr/>
        <a:lstStyle/>
        <a:p>
          <a:endParaRPr lang="en-US"/>
        </a:p>
      </dgm:t>
    </dgm:pt>
    <dgm:pt modelId="{455F5237-B070-47C9-8341-ED47DAADAD57}" type="sibTrans" cxnId="{5C8B103B-6E43-4EC3-B5BE-358D90630A89}">
      <dgm:prSet/>
      <dgm:spPr/>
      <dgm:t>
        <a:bodyPr/>
        <a:lstStyle/>
        <a:p>
          <a:endParaRPr lang="en-US"/>
        </a:p>
      </dgm:t>
    </dgm:pt>
    <dgm:pt modelId="{2CFD929E-52BC-4A05-A3F8-684113993E21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807A49-2658-413A-B5F6-166C2608605B}" type="parTrans" cxnId="{F33E84DE-57AB-4D6D-813F-FD2BB530DC4F}">
      <dgm:prSet/>
      <dgm:spPr/>
      <dgm:t>
        <a:bodyPr/>
        <a:lstStyle/>
        <a:p>
          <a:endParaRPr lang="en-US"/>
        </a:p>
      </dgm:t>
    </dgm:pt>
    <dgm:pt modelId="{E30984DB-4825-47D6-BE28-1548E9BA29C3}" type="sibTrans" cxnId="{F33E84DE-57AB-4D6D-813F-FD2BB530DC4F}">
      <dgm:prSet/>
      <dgm:spPr/>
      <dgm:t>
        <a:bodyPr/>
        <a:lstStyle/>
        <a:p>
          <a:endParaRPr lang="en-US"/>
        </a:p>
      </dgm:t>
    </dgm:pt>
    <dgm:pt modelId="{76067EF7-94D2-48B8-BE4D-BF1B7F5E573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</dgm:t>
    </dgm:pt>
    <dgm:pt modelId="{63E8D33E-E6C1-4765-A6AD-934147842E7B}" type="parTrans" cxnId="{9A9DB61D-5992-4D96-9F4B-6C44BF8545E5}">
      <dgm:prSet/>
      <dgm:spPr/>
      <dgm:t>
        <a:bodyPr/>
        <a:lstStyle/>
        <a:p>
          <a:endParaRPr lang="en-US"/>
        </a:p>
      </dgm:t>
    </dgm:pt>
    <dgm:pt modelId="{87E3D4D6-EBE2-498C-B3A5-FF785AF19007}" type="sibTrans" cxnId="{9A9DB61D-5992-4D96-9F4B-6C44BF8545E5}">
      <dgm:prSet/>
      <dgm:spPr/>
      <dgm:t>
        <a:bodyPr/>
        <a:lstStyle/>
        <a:p>
          <a:endParaRPr lang="en-US"/>
        </a:p>
      </dgm:t>
    </dgm:pt>
    <dgm:pt modelId="{6E39E5B5-4053-46EF-9E03-8B537966A065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FCC144-9D55-4EBB-AE2A-03ABE35B448B}" type="parTrans" cxnId="{31781CC5-99AC-4A1A-B1EC-D279EAA3562F}">
      <dgm:prSet/>
      <dgm:spPr/>
      <dgm:t>
        <a:bodyPr/>
        <a:lstStyle/>
        <a:p>
          <a:endParaRPr lang="en-US"/>
        </a:p>
      </dgm:t>
    </dgm:pt>
    <dgm:pt modelId="{B027BDBE-216E-4CE3-84F3-38A1C24E214F}" type="sibTrans" cxnId="{31781CC5-99AC-4A1A-B1EC-D279EAA3562F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X="96618" custScaleY="99271" custLinFactNeighborX="1615" custLinFactNeighborY="-4676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ScaleX="95991" custScaleY="100000" custLinFactNeighborX="1302" custLinFactNeighborY="-6530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 custScaleX="95889" custLinFactNeighborX="-495" custLinFactNeighborY="-42760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ScaleX="95961" custScaleY="99865" custLinFactNeighborX="-729" custLinFactNeighborY="-5592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LinFactNeighborX="160" custLinFactNeighborY="-37557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Y="99586" custLinFactNeighborX="160" custLinFactNeighborY="-5450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2E2050A-2D6F-4844-B556-4DC8EA99BB38}" type="presOf" srcId="{5607D3F8-E760-4443-975C-1EBF1ED6B42A}" destId="{E4FD5043-5612-43C5-B6AE-CCD431549399}" srcOrd="0" destOrd="7" presId="urn:microsoft.com/office/officeart/2005/8/layout/hList1"/>
    <dgm:cxn modelId="{8D43690B-4C53-4F4E-B03A-5DDE14C59F2C}" srcId="{92ED6269-AB4A-4EA2-932F-DFD255A2906A}" destId="{19D628B2-1DD3-4829-A5D8-773089F43E0E}" srcOrd="0" destOrd="0" parTransId="{3743C737-2375-42EB-80A9-91F78C08F2B0}" sibTransId="{8CBC5901-9129-431F-AFF2-48B5BEA3DD77}"/>
    <dgm:cxn modelId="{A58A1110-20F7-48A2-AC23-EB515D83A602}" type="presOf" srcId="{19D628B2-1DD3-4829-A5D8-773089F43E0E}" destId="{E4FD5043-5612-43C5-B6AE-CCD431549399}" srcOrd="0" destOrd="4" presId="urn:microsoft.com/office/officeart/2005/8/layout/hList1"/>
    <dgm:cxn modelId="{E5086010-6F0A-42F8-8D02-1131C7129B3A}" srcId="{DA5DFAD8-E443-4F53-9341-A0903BBBD378}" destId="{0FF534AE-BE8F-48AD-A713-241FF198D302}" srcOrd="0" destOrd="0" parTransId="{8E8993B9-4533-4F2A-82B8-F95AEA80A697}" sibTransId="{B913A67F-8732-446F-8360-7518BB4E3A28}"/>
    <dgm:cxn modelId="{3E386B1A-AF37-46A5-A942-7137B2346E5F}" type="presOf" srcId="{92ED6269-AB4A-4EA2-932F-DFD255A2906A}" destId="{E4FD5043-5612-43C5-B6AE-CCD431549399}" srcOrd="0" destOrd="3" presId="urn:microsoft.com/office/officeart/2005/8/layout/hList1"/>
    <dgm:cxn modelId="{A28D571C-B553-4DC0-A6EB-38C8189B9D37}" type="presOf" srcId="{A9B55C76-F66F-45FD-B1D6-B51CF7BABBF8}" destId="{17CA1487-CDD9-4364-92F6-A11DBDAFE16C}" srcOrd="0" destOrd="4" presId="urn:microsoft.com/office/officeart/2005/8/layout/hList1"/>
    <dgm:cxn modelId="{9A9DB61D-5992-4D96-9F4B-6C44BF8545E5}" srcId="{ABA77F75-8642-4931-8D7E-BE6C6DB9940D}" destId="{76067EF7-94D2-48B8-BE4D-BF1B7F5E5733}" srcOrd="2" destOrd="0" parTransId="{63E8D33E-E6C1-4765-A6AD-934147842E7B}" sibTransId="{87E3D4D6-EBE2-498C-B3A5-FF785AF19007}"/>
    <dgm:cxn modelId="{D30E0F2C-C2FD-4C45-81CD-8DD65DEA1095}" type="presOf" srcId="{216204D3-FDB1-47C1-8460-7229B27AF1F1}" destId="{EA81ED6A-A7EA-4137-A3DC-D16E79F1B938}" srcOrd="0" destOrd="3" presId="urn:microsoft.com/office/officeart/2005/8/layout/hList1"/>
    <dgm:cxn modelId="{5C8B103B-6E43-4EC3-B5BE-358D90630A89}" srcId="{92ED6269-AB4A-4EA2-932F-DFD255A2906A}" destId="{5607D3F8-E760-4443-975C-1EBF1ED6B42A}" srcOrd="3" destOrd="0" parTransId="{5BCA7C41-D5AC-4BD7-839F-97F2D5620062}" sibTransId="{455F5237-B070-47C9-8341-ED47DAADAD57}"/>
    <dgm:cxn modelId="{1FA3B63C-5F18-4653-9774-D32E6506E671}" srcId="{6857B86A-DEC1-407C-A1BB-5BF9ACCBCA6A}" destId="{E8174E24-6B45-455C-8390-F61AA6D84ECA}" srcOrd="1" destOrd="0" parTransId="{5C940921-D7A2-45FA-BADE-68A01D5D8F22}" sibTransId="{CABFC651-3DE0-479D-A498-1AF7CBCC05E1}"/>
    <dgm:cxn modelId="{A4AEDD40-3AB8-403A-A471-90CA78D0EB5A}" type="presOf" srcId="{0F6062C6-404F-488C-8BFC-68C10058CA2B}" destId="{E4FD5043-5612-43C5-B6AE-CCD431549399}" srcOrd="0" destOrd="5" presId="urn:microsoft.com/office/officeart/2005/8/layout/hList1"/>
    <dgm:cxn modelId="{8700BB60-1A12-4AA7-BF12-9FFBF3B792B8}" type="presOf" srcId="{CE699F3B-C075-4D22-A30B-21B979A6661C}" destId="{17CA1487-CDD9-4364-92F6-A11DBDAFE16C}" srcOrd="0" destOrd="5" presId="urn:microsoft.com/office/officeart/2005/8/layout/hList1"/>
    <dgm:cxn modelId="{849C8F43-DFBF-423D-9C42-407CE951533F}" srcId="{6857B86A-DEC1-407C-A1BB-5BF9ACCBCA6A}" destId="{8EBEFF44-2E97-4E60-BA81-4A87438163A0}" srcOrd="0" destOrd="0" parTransId="{5197DE34-D578-4A85-8CCA-60475FF7FD1E}" sibTransId="{C8B20DCB-855B-4E23-B608-E4EC43E771AD}"/>
    <dgm:cxn modelId="{D2C8ED46-9C7B-4A85-8456-327D3258D36D}" type="presOf" srcId="{43C6A184-C51D-47DD-BE2E-ECDC9DE081E3}" destId="{17CA1487-CDD9-4364-92F6-A11DBDAFE16C}" srcOrd="0" destOrd="6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D387850-E5EF-4D1D-AF12-E428D6852402}" type="presOf" srcId="{463C9AB9-A81F-45E1-B108-00D7955C7CEE}" destId="{17CA1487-CDD9-4364-92F6-A11DBDAFE16C}" srcOrd="0" destOrd="7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ECC26874-162F-4CE6-86D5-6D7191DFF4B2}" srcId="{92ED6269-AB4A-4EA2-932F-DFD255A2906A}" destId="{D8E4493C-D1CE-4914-BF58-66ABB3DC92E6}" srcOrd="2" destOrd="0" parTransId="{8A2E3BFE-39A9-48C7-A3D8-809703BEC050}" sibTransId="{42FE7B99-1ACD-47A6-BE3C-10AC8AA247B6}"/>
    <dgm:cxn modelId="{FF639B76-3D0E-41D6-8718-3D228AF02534}" type="presOf" srcId="{0FF534AE-BE8F-48AD-A713-241FF198D302}" destId="{EA81ED6A-A7EA-4137-A3DC-D16E79F1B938}" srcOrd="0" destOrd="0" presId="urn:microsoft.com/office/officeart/2005/8/layout/hList1"/>
    <dgm:cxn modelId="{D4BAA276-6B5C-44BE-98C4-94D52427D301}" srcId="{4EA3F7C2-8BCE-45BE-A919-CBBB33285BD0}" destId="{216204D3-FDB1-47C1-8460-7229B27AF1F1}" srcOrd="1" destOrd="0" parTransId="{7207667B-A54F-4169-8B92-AA0A4AE367E8}" sibTransId="{61773270-7C2B-487A-B030-A682BCCC89DA}"/>
    <dgm:cxn modelId="{014B087B-0AA5-486D-A4AB-4BFC4664F291}" type="presOf" srcId="{E8174E24-6B45-455C-8390-F61AA6D84ECA}" destId="{17CA1487-CDD9-4364-92F6-A11DBDAFE16C}" srcOrd="0" destOrd="1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5DFE938A-3883-47CF-81C3-57E7C389BD89}" srcId="{6857B86A-DEC1-407C-A1BB-5BF9ACCBCA6A}" destId="{463C9AB9-A81F-45E1-B108-00D7955C7CEE}" srcOrd="3" destOrd="0" parTransId="{C29F349C-77B9-4F86-8006-0FF4011A8EF8}" sibTransId="{F6E7E27A-A23A-4B5C-AC56-3971A9949801}"/>
    <dgm:cxn modelId="{A89A6492-3A26-42DF-8BF8-F72080E3E66C}" type="presOf" srcId="{2CFD929E-52BC-4A05-A3F8-684113993E21}" destId="{E4FD5043-5612-43C5-B6AE-CCD431549399}" srcOrd="0" destOrd="8" presId="urn:microsoft.com/office/officeart/2005/8/layout/hList1"/>
    <dgm:cxn modelId="{02FA2C93-21FC-46F8-83C8-729ADE420ED3}" srcId="{4EA3F7C2-8BCE-45BE-A919-CBBB33285BD0}" destId="{07273F54-0FAC-44DB-BEE5-531C3772940E}" srcOrd="0" destOrd="0" parTransId="{BDE7F650-44CC-4E2B-851E-17DBC5503AEB}" sibTransId="{C3558428-5E19-4D09-BAE6-FC12639A42BA}"/>
    <dgm:cxn modelId="{CAF5D296-E14A-4410-A332-883B543861D7}" srcId="{E8174E24-6B45-455C-8390-F61AA6D84ECA}" destId="{E25B153C-C77F-4238-8CC5-63B32A472795}" srcOrd="0" destOrd="0" parTransId="{A00FD9A5-F319-4FDF-9E37-8884D41DA2FE}" sibTransId="{25CC891A-D7E0-4150-B4B5-80BB0612DDF9}"/>
    <dgm:cxn modelId="{281226A2-A3C1-4878-A527-FED84D7D788F}" srcId="{A9B55C76-F66F-45FD-B1D6-B51CF7BABBF8}" destId="{CE699F3B-C075-4D22-A30B-21B979A6661C}" srcOrd="0" destOrd="0" parTransId="{8BE88106-73D3-466C-B949-9A16139B1535}" sibTransId="{ADAEB9A2-401B-4E3E-8EB8-B246B6E4499C}"/>
    <dgm:cxn modelId="{EFC5E2AD-BD86-4FF2-B9D1-170148C6805C}" type="presOf" srcId="{07273F54-0FAC-44DB-BEE5-531C3772940E}" destId="{EA81ED6A-A7EA-4137-A3DC-D16E79F1B938}" srcOrd="0" destOrd="2" presId="urn:microsoft.com/office/officeart/2005/8/layout/hList1"/>
    <dgm:cxn modelId="{2D2888B3-E9AD-4AF4-B100-4E4CEE00A041}" type="presOf" srcId="{E25B153C-C77F-4238-8CC5-63B32A472795}" destId="{17CA1487-CDD9-4364-92F6-A11DBDAFE16C}" srcOrd="0" destOrd="2" presId="urn:microsoft.com/office/officeart/2005/8/layout/hList1"/>
    <dgm:cxn modelId="{09B286B4-B8E7-4E80-BBBA-9E3A94BD6A35}" srcId="{4EA3F7C2-8BCE-45BE-A919-CBBB33285BD0}" destId="{A7A7FFD5-1F23-4541-8E86-3F35C1CD236E}" srcOrd="2" destOrd="0" parTransId="{FE91C0BD-20DC-4690-A128-E3B6BED85A56}" sibTransId="{1F0E7AF9-C62E-40A7-B4BB-9CC10AFB7B5D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C0948ABC-409A-40C4-A9F3-59989D344919}" type="presOf" srcId="{F74A1363-C3D5-4A79-BF0B-E2A72C2C01A6}" destId="{17CA1487-CDD9-4364-92F6-A11DBDAFE16C}" srcOrd="0" destOrd="3" presId="urn:microsoft.com/office/officeart/2005/8/layout/hList1"/>
    <dgm:cxn modelId="{7AF70AC0-7613-4FE9-8A16-FDED14B0DBC8}" srcId="{92ED6269-AB4A-4EA2-932F-DFD255A2906A}" destId="{0F6062C6-404F-488C-8BFC-68C10058CA2B}" srcOrd="1" destOrd="0" parTransId="{B33E73B2-8B7F-41C4-B81C-DD585E26E3E4}" sibTransId="{26F8C9C8-F007-4233-85D7-D23B084A3769}"/>
    <dgm:cxn modelId="{0011DDC2-CEF0-40BD-A22A-CD9B0F212F12}" type="presOf" srcId="{A7A7FFD5-1F23-4541-8E86-3F35C1CD236E}" destId="{EA81ED6A-A7EA-4137-A3DC-D16E79F1B938}" srcOrd="0" destOrd="4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31781CC5-99AC-4A1A-B1EC-D279EAA3562F}" srcId="{ABA77F75-8642-4931-8D7E-BE6C6DB9940D}" destId="{6E39E5B5-4053-46EF-9E03-8B537966A065}" srcOrd="1" destOrd="0" parTransId="{B1FCC144-9D55-4EBB-AE2A-03ABE35B448B}" sibTransId="{B027BDBE-216E-4CE3-84F3-38A1C24E214F}"/>
    <dgm:cxn modelId="{87D8A5CC-0808-4D6A-9DDB-A38669C327B8}" srcId="{A7A7FFD5-1F23-4541-8E86-3F35C1CD236E}" destId="{C04EAD49-01B7-4D30-A71D-A96523FC6E68}" srcOrd="0" destOrd="0" parTransId="{6F801BE3-2874-4EF7-8139-D84CCD40D135}" sibTransId="{43051622-B963-43F5-AAA7-4AEDB0994460}"/>
    <dgm:cxn modelId="{F10133D2-41CB-412B-91ED-A3E236DE38BF}" type="presOf" srcId="{8EBEFF44-2E97-4E60-BA81-4A87438163A0}" destId="{17CA1487-CDD9-4364-92F6-A11DBDAFE16C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A85554D4-13C4-4016-883A-AA0A5AB6C716}" srcId="{6857B86A-DEC1-407C-A1BB-5BF9ACCBCA6A}" destId="{43C6A184-C51D-47DD-BE2E-ECDC9DE081E3}" srcOrd="2" destOrd="0" parTransId="{0CFEE277-F5E9-4619-9333-E8BBE78B8EC1}" sibTransId="{C37220FB-E3A9-4F3F-BB5A-BF65ADB61E10}"/>
    <dgm:cxn modelId="{F6983BDE-0D2B-4BD0-8BD5-4647B42A264E}" type="presOf" srcId="{388D911F-5131-4B95-8FCA-44355C31A787}" destId="{EA81ED6A-A7EA-4137-A3DC-D16E79F1B938}" srcOrd="0" destOrd="6" presId="urn:microsoft.com/office/officeart/2005/8/layout/hList1"/>
    <dgm:cxn modelId="{F33E84DE-57AB-4D6D-813F-FD2BB530DC4F}" srcId="{ABA77F75-8642-4931-8D7E-BE6C6DB9940D}" destId="{2CFD929E-52BC-4A05-A3F8-684113993E21}" srcOrd="4" destOrd="0" parTransId="{60807A49-2658-413A-B5F6-166C2608605B}" sibTransId="{E30984DB-4825-47D6-BE28-1548E9BA29C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A502BEC-C72E-4466-BD0B-CA2A11188670}" type="presOf" srcId="{C04EAD49-01B7-4D30-A71D-A96523FC6E68}" destId="{EA81ED6A-A7EA-4137-A3DC-D16E79F1B938}" srcOrd="0" destOrd="5" presId="urn:microsoft.com/office/officeart/2005/8/layout/hList1"/>
    <dgm:cxn modelId="{B5BAC7F0-3009-41FC-8F84-70EA4CB935C1}" type="presOf" srcId="{6E39E5B5-4053-46EF-9E03-8B537966A065}" destId="{E4FD5043-5612-43C5-B6AE-CCD431549399}" srcOrd="0" destOrd="1" presId="urn:microsoft.com/office/officeart/2005/8/layout/hList1"/>
    <dgm:cxn modelId="{2889B8F2-9534-464E-BCC7-95F3C0BB826B}" type="presOf" srcId="{76067EF7-94D2-48B8-BE4D-BF1B7F5E5733}" destId="{E4FD5043-5612-43C5-B6AE-CCD431549399}" srcOrd="0" destOrd="2" presId="urn:microsoft.com/office/officeart/2005/8/layout/hList1"/>
    <dgm:cxn modelId="{88DEA2F4-8A3B-4E3D-AA00-48C50530C33D}" srcId="{E8174E24-6B45-455C-8390-F61AA6D84ECA}" destId="{A9B55C76-F66F-45FD-B1D6-B51CF7BABBF8}" srcOrd="2" destOrd="0" parTransId="{9AD6CA32-F17D-47E9-93F5-1BC153BE923A}" sibTransId="{BD2BA47A-7A74-4525-B9F4-2ABC30F0B9DE}"/>
    <dgm:cxn modelId="{8C8F6AF5-AB45-45A0-AA47-F23044552DA3}" type="presOf" srcId="{D8E4493C-D1CE-4914-BF58-66ABB3DC92E6}" destId="{E4FD5043-5612-43C5-B6AE-CCD431549399}" srcOrd="0" destOrd="6" presId="urn:microsoft.com/office/officeart/2005/8/layout/hList1"/>
    <dgm:cxn modelId="{B85620F8-6859-4A12-881D-9A7A8A967BBB}" srcId="{E8174E24-6B45-455C-8390-F61AA6D84ECA}" destId="{F74A1363-C3D5-4A79-BF0B-E2A72C2C01A6}" srcOrd="1" destOrd="0" parTransId="{01E9CB70-634D-4705-A1BC-1FB29B294DB5}" sibTransId="{CD028756-96A3-4D69-A137-F4F01852833A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5E8B5FB-1025-4505-802D-90F0BF53746A}" srcId="{ABA77F75-8642-4931-8D7E-BE6C6DB9940D}" destId="{92ED6269-AB4A-4EA2-932F-DFD255A2906A}" srcOrd="3" destOrd="0" parTransId="{22AD3CDB-9E78-4293-B36B-AA9CCDFA275C}" sibTransId="{1D37AB79-1FA4-4277-A1AE-1FD94B15275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67114" y="0"/>
          <a:ext cx="3549098" cy="571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sp:txBody>
      <dsp:txXfrm>
        <a:off x="67114" y="0"/>
        <a:ext cx="3549098" cy="571800"/>
      </dsp:txXfrm>
    </dsp:sp>
    <dsp:sp modelId="{17CA1487-CDD9-4364-92F6-A11DBDAFE16C}">
      <dsp:nvSpPr>
        <dsp:cNvPr id="0" name=""/>
        <dsp:cNvSpPr/>
      </dsp:nvSpPr>
      <dsp:spPr>
        <a:xfrm>
          <a:off x="67132" y="578266"/>
          <a:ext cx="3526066" cy="38136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sz="1900" kern="1200" dirty="0"/>
        </a:p>
      </dsp:txBody>
      <dsp:txXfrm>
        <a:off x="67132" y="578266"/>
        <a:ext cx="3526066" cy="3813624"/>
      </dsp:txXfrm>
    </dsp:sp>
    <dsp:sp modelId="{055A5EAB-EAE0-4501-8649-31F112FF9AD5}">
      <dsp:nvSpPr>
        <dsp:cNvPr id="0" name=""/>
        <dsp:cNvSpPr/>
      </dsp:nvSpPr>
      <dsp:spPr>
        <a:xfrm>
          <a:off x="4054294" y="9435"/>
          <a:ext cx="352232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sp:txBody>
      <dsp:txXfrm>
        <a:off x="4054294" y="9435"/>
        <a:ext cx="3522320" cy="576000"/>
      </dsp:txXfrm>
    </dsp:sp>
    <dsp:sp modelId="{E4FD5043-5612-43C5-B6AE-CCD431549399}">
      <dsp:nvSpPr>
        <dsp:cNvPr id="0" name=""/>
        <dsp:cNvSpPr/>
      </dsp:nvSpPr>
      <dsp:spPr>
        <a:xfrm>
          <a:off x="4044376" y="621049"/>
          <a:ext cx="3524964" cy="3808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sz="19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sz="19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44376" y="621049"/>
        <a:ext cx="3524964" cy="3808475"/>
      </dsp:txXfrm>
    </dsp:sp>
    <dsp:sp modelId="{23D06E36-F688-4B37-8BB8-73015E665B0E}">
      <dsp:nvSpPr>
        <dsp:cNvPr id="0" name=""/>
        <dsp:cNvSpPr/>
      </dsp:nvSpPr>
      <dsp:spPr>
        <a:xfrm>
          <a:off x="8116263" y="42064"/>
          <a:ext cx="367333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sp:txBody>
      <dsp:txXfrm>
        <a:off x="8116263" y="42064"/>
        <a:ext cx="3673330" cy="576000"/>
      </dsp:txXfrm>
    </dsp:sp>
    <dsp:sp modelId="{EA81ED6A-A7EA-4137-A3DC-D16E79F1B938}">
      <dsp:nvSpPr>
        <dsp:cNvPr id="0" name=""/>
        <dsp:cNvSpPr/>
      </dsp:nvSpPr>
      <dsp:spPr>
        <a:xfrm>
          <a:off x="8116263" y="634444"/>
          <a:ext cx="3673330" cy="3797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900" b="0" i="0" kern="1200" dirty="0"/>
            <a:t>Lung ResNet50 KD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9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sp:txBody>
      <dsp:txXfrm>
        <a:off x="8116263" y="634444"/>
        <a:ext cx="3673330" cy="379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84" y="1091558"/>
            <a:ext cx="8791575" cy="101728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&lt;Cancer </a:t>
            </a:r>
            <a:r>
              <a:rPr lang="en-US" sz="5400" dirty="0" err="1">
                <a:latin typeface="Rockwell" panose="02060603020205020403" pitchFamily="18" charset="0"/>
              </a:rPr>
              <a:t>ChampiOnS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8841"/>
            <a:ext cx="8791575" cy="3148959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Xiwu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Dai&gt;        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Sezan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Hessou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Wassam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qayYum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&lt;Dennis Z Shen&gt;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&lt;Oliver Tabibzadeh&gt;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645A3-2786-47A9-8A3E-E3C94103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Sezan Prudence Hessou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B82D-90DE-4968-87B8-EE2B164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23" y="327995"/>
            <a:ext cx="6233562" cy="7388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6C8661F-21F7-41E2-A3F1-61A1AF3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174868"/>
            <a:ext cx="9906001" cy="5209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B69D4-17DC-4C16-B9DE-555F1CD3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25" y="343607"/>
            <a:ext cx="5685515" cy="6145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4123F4A-C327-492F-AE7B-1579FD8D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1241365"/>
            <a:ext cx="10106378" cy="5068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F2B2E-4491-4483-A4D7-5E753D32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4" y="256022"/>
            <a:ext cx="6404606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DE9DEE-6132-4993-A23F-B5C9E0C1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3" y="1230766"/>
            <a:ext cx="10287631" cy="5123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7B9E6-DA5D-4EC3-B722-A097D076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FACAC29-4E12-43F6-8A87-39AF825D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216240"/>
            <a:ext cx="11008311" cy="5295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50" y="403963"/>
            <a:ext cx="3510486" cy="7250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518080"/>
            <a:ext cx="9001959" cy="4199139"/>
          </a:xfrm>
        </p:spPr>
        <p:txBody>
          <a:bodyPr>
            <a:normAutofit/>
          </a:bodyPr>
          <a:lstStyle/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U-Net Works?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U-Net Pros and Cons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and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C070-404C-4312-ABD7-1400493D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A0DBDC5-22C1-47F3-A976-CF1B9C5B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0" y="521563"/>
            <a:ext cx="10153244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67" y="363562"/>
            <a:ext cx="3945492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14"/>
            <a:ext cx="9905999" cy="4257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 U-Net Model from Scratch </a:t>
            </a:r>
          </a:p>
          <a:p>
            <a:pPr lvl="0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Challenges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will be used in 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C649-F0E6-4146-9503-2A24297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49" y="259950"/>
            <a:ext cx="8588515" cy="869050"/>
          </a:xfrm>
        </p:spPr>
        <p:txBody>
          <a:bodyPr>
            <a:normAutofit/>
          </a:bodyPr>
          <a:lstStyle/>
          <a:p>
            <a:r>
              <a:rPr lang="en-US" sz="4400" dirty="0"/>
              <a:t>Suggestions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2" y="1464816"/>
            <a:ext cx="11520339" cy="4634143"/>
          </a:xfrm>
        </p:spPr>
        <p:txBody>
          <a:bodyPr>
            <a:normAutofit/>
          </a:bodyPr>
          <a:lstStyle/>
          <a:p>
            <a:pPr lvl="1"/>
            <a:r>
              <a:rPr lang="en-US" sz="3500" dirty="0"/>
              <a:t>Hyperparameters tuning for better accuracy and lower loss </a:t>
            </a:r>
          </a:p>
          <a:p>
            <a:pPr lvl="1"/>
            <a:endParaRPr lang="en-US" sz="3200" dirty="0"/>
          </a:p>
          <a:p>
            <a:pPr lvl="1"/>
            <a:r>
              <a:rPr lang="en-US" sz="3500" dirty="0"/>
              <a:t>Batch size manipulation to attain optimal results</a:t>
            </a:r>
          </a:p>
          <a:p>
            <a:pPr lvl="1"/>
            <a:endParaRPr lang="en-US" sz="3000" dirty="0"/>
          </a:p>
          <a:p>
            <a:pPr lvl="1"/>
            <a:r>
              <a:rPr lang="en-US" sz="3500" dirty="0"/>
              <a:t>Learning rate and epoch manipulation to achieve better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84EE-187D-4915-8489-3DDB77C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758" y="399073"/>
            <a:ext cx="8313305" cy="7299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1" y="1500327"/>
            <a:ext cx="6338545" cy="4495061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br>
              <a:rPr lang="en-US" sz="3500" dirty="0"/>
            </a:br>
            <a:endParaRPr lang="en-US" sz="3500" dirty="0"/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C2F-AFE8-491D-8D8B-F1F9B7A9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7510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5D3A5A-3C8D-44B0-80E2-DCFDE9293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4" y="355107"/>
            <a:ext cx="6436311" cy="8719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6155"/>
              </p:ext>
            </p:extLst>
          </p:nvPr>
        </p:nvGraphicFramePr>
        <p:xfrm>
          <a:off x="200246" y="1298098"/>
          <a:ext cx="11791507" cy="489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7257EA-E15D-4C83-BD18-BA04D101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033" y="292763"/>
            <a:ext cx="6306952" cy="774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C3E8A4F9-EC3F-4DCF-B202-33A8BF79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266518"/>
            <a:ext cx="9982778" cy="533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0CBB1-6450-41EC-A78A-A2FC5EC4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7" y="127243"/>
            <a:ext cx="8339938" cy="8729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A3369A-A504-4CAE-956B-6225E25B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5" y="1066800"/>
            <a:ext cx="10037185" cy="522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7C92A-6E24-4D6D-A3E1-EDC26BE1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01" y="256021"/>
            <a:ext cx="6351340" cy="7210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8540C53-2DB5-4EA5-A140-722125C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1219701"/>
            <a:ext cx="10292808" cy="538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9412A-185F-4873-A606-9CF80901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173725"/>
            <a:ext cx="9905998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DEC53D3-DB33-4AC3-AC91-39E32564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9" y="1000109"/>
            <a:ext cx="9905997" cy="517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59DDE-FEC5-4D65-80D8-14537F28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66" y="329390"/>
            <a:ext cx="9905998" cy="7032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49A3A02-CAE4-4ECE-AD34-CF391A62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1558"/>
            <a:ext cx="10262586" cy="5025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56835-DCB5-43C6-AFBD-3C6D40C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236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Rockwell</vt:lpstr>
      <vt:lpstr>Slack-Lato</vt:lpstr>
      <vt:lpstr>Tahoma</vt:lpstr>
      <vt:lpstr>Tw Cen MT</vt:lpstr>
      <vt:lpstr>Wingdings</vt:lpstr>
      <vt:lpstr>Circuit</vt:lpstr>
      <vt:lpstr>&lt;Cancer ChampiOnS&gt;</vt:lpstr>
      <vt:lpstr>Background Information</vt:lpstr>
      <vt:lpstr>The Problem</vt:lpstr>
      <vt:lpstr>Workable Solutions 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discussion</vt:lpstr>
      <vt:lpstr>PowerPoint Presentation</vt:lpstr>
      <vt:lpstr>Conclusion</vt:lpstr>
      <vt:lpstr>Suggestions For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2024-08-26T18:37:33Z</dcterms:created>
  <dcterms:modified xsi:type="dcterms:W3CDTF">2024-08-27T02:44:39Z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