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1" r:id="rId18"/>
    <p:sldId id="272" r:id="rId19"/>
    <p:sldId id="26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100000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986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9586" custLinFactNeighborX="160" custLinFactNeighborY="-5450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0"/>
          <a:ext cx="3549098" cy="571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0"/>
        <a:ext cx="3549098" cy="571800"/>
      </dsp:txXfrm>
    </dsp:sp>
    <dsp:sp modelId="{17CA1487-CDD9-4364-92F6-A11DBDAFE16C}">
      <dsp:nvSpPr>
        <dsp:cNvPr id="0" name=""/>
        <dsp:cNvSpPr/>
      </dsp:nvSpPr>
      <dsp:spPr>
        <a:xfrm>
          <a:off x="67132" y="578266"/>
          <a:ext cx="3526066" cy="3813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900" kern="1200" dirty="0"/>
        </a:p>
      </dsp:txBody>
      <dsp:txXfrm>
        <a:off x="67132" y="578266"/>
        <a:ext cx="3526066" cy="3813624"/>
      </dsp:txXfrm>
    </dsp:sp>
    <dsp:sp modelId="{055A5EAB-EAE0-4501-8649-31F112FF9AD5}">
      <dsp:nvSpPr>
        <dsp:cNvPr id="0" name=""/>
        <dsp:cNvSpPr/>
      </dsp:nvSpPr>
      <dsp:spPr>
        <a:xfrm>
          <a:off x="4054294" y="9435"/>
          <a:ext cx="352232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9435"/>
        <a:ext cx="3522320" cy="576000"/>
      </dsp:txXfrm>
    </dsp:sp>
    <dsp:sp modelId="{E4FD5043-5612-43C5-B6AE-CCD431549399}">
      <dsp:nvSpPr>
        <dsp:cNvPr id="0" name=""/>
        <dsp:cNvSpPr/>
      </dsp:nvSpPr>
      <dsp:spPr>
        <a:xfrm>
          <a:off x="4044376" y="621049"/>
          <a:ext cx="3524964" cy="3808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9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9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621049"/>
        <a:ext cx="3524964" cy="3808475"/>
      </dsp:txXfrm>
    </dsp:sp>
    <dsp:sp modelId="{23D06E36-F688-4B37-8BB8-73015E665B0E}">
      <dsp:nvSpPr>
        <dsp:cNvPr id="0" name=""/>
        <dsp:cNvSpPr/>
      </dsp:nvSpPr>
      <dsp:spPr>
        <a:xfrm>
          <a:off x="8116263" y="42064"/>
          <a:ext cx="367333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42064"/>
        <a:ext cx="3673330" cy="576000"/>
      </dsp:txXfrm>
    </dsp:sp>
    <dsp:sp modelId="{EA81ED6A-A7EA-4137-A3DC-D16E79F1B938}">
      <dsp:nvSpPr>
        <dsp:cNvPr id="0" name=""/>
        <dsp:cNvSpPr/>
      </dsp:nvSpPr>
      <dsp:spPr>
        <a:xfrm>
          <a:off x="8116263" y="634444"/>
          <a:ext cx="3673330" cy="3797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900" b="0" i="0" kern="1200" dirty="0"/>
            <a:t>Lung ResNet50 KD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634444"/>
        <a:ext cx="3673330" cy="379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174868"/>
            <a:ext cx="9906001" cy="52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241365"/>
            <a:ext cx="10106378" cy="506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" y="1230766"/>
            <a:ext cx="10287631" cy="512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16240"/>
            <a:ext cx="11008311" cy="5295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521563"/>
            <a:ext cx="10153244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4257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will be used in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49" y="259950"/>
            <a:ext cx="8588515" cy="86905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0327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751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6155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3E8A4F9-EC3F-4DCF-B202-33A8BF79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266518"/>
            <a:ext cx="9982778" cy="533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3432F-2FBF-492A-B77A-70C4E96C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13" y="1340222"/>
            <a:ext cx="1019317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219701"/>
            <a:ext cx="10292808" cy="538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9" y="1000109"/>
            <a:ext cx="9905997" cy="517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1558"/>
            <a:ext cx="10262586" cy="502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240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Rockwell</vt:lpstr>
      <vt:lpstr>Slack-Lato</vt:lpstr>
      <vt:lpstr>Tahoma</vt:lpstr>
      <vt:lpstr>Trebuchet MS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Suggestions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