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33"/>
    <a:srgbClr val="617F7F"/>
    <a:srgbClr val="2C3333"/>
    <a:srgbClr val="496161"/>
    <a:srgbClr val="E36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5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70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1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62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242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353-CBC3-47F5-9AFE-0109A9F8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10834500" cy="108857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                   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C826-8F94-4ED3-846D-A4C6B59C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534" y="1728740"/>
            <a:ext cx="6670220" cy="2041070"/>
          </a:xfrm>
          <a:ln>
            <a:solidFill>
              <a:srgbClr val="002533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Introduction Video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0F101-5A2F-441C-B37E-2CCA81880198}"/>
              </a:ext>
            </a:extLst>
          </p:cNvPr>
          <p:cNvSpPr/>
          <p:nvPr/>
        </p:nvSpPr>
        <p:spPr>
          <a:xfrm>
            <a:off x="2547090" y="4076761"/>
            <a:ext cx="2143127" cy="2041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2F01D-6A8F-4D31-85EB-AEE6DF9E4E0F}"/>
              </a:ext>
            </a:extLst>
          </p:cNvPr>
          <p:cNvSpPr/>
          <p:nvPr/>
        </p:nvSpPr>
        <p:spPr>
          <a:xfrm>
            <a:off x="0" y="1088571"/>
            <a:ext cx="12191999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C67AF-924A-4AFD-B139-7FBEB182FF64}"/>
              </a:ext>
            </a:extLst>
          </p:cNvPr>
          <p:cNvSpPr/>
          <p:nvPr/>
        </p:nvSpPr>
        <p:spPr>
          <a:xfrm>
            <a:off x="4690217" y="4076761"/>
            <a:ext cx="2632983" cy="2041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26F24-249A-43AC-BDA8-5BED71E3BD4D}"/>
              </a:ext>
            </a:extLst>
          </p:cNvPr>
          <p:cNvSpPr/>
          <p:nvPr/>
        </p:nvSpPr>
        <p:spPr>
          <a:xfrm>
            <a:off x="6959887" y="4076761"/>
            <a:ext cx="2257423" cy="2041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95ECD1-2D25-4533-A255-58385263934F}"/>
              </a:ext>
            </a:extLst>
          </p:cNvPr>
          <p:cNvSpPr/>
          <p:nvPr/>
        </p:nvSpPr>
        <p:spPr>
          <a:xfrm>
            <a:off x="3212483" y="4240046"/>
            <a:ext cx="751114" cy="734785"/>
          </a:xfrm>
          <a:prstGeom prst="ellipse">
            <a:avLst/>
          </a:prstGeom>
          <a:solidFill>
            <a:srgbClr val="002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D7E3F2-6372-4526-9E8B-F23DE77CA071}"/>
              </a:ext>
            </a:extLst>
          </p:cNvPr>
          <p:cNvSpPr/>
          <p:nvPr/>
        </p:nvSpPr>
        <p:spPr>
          <a:xfrm>
            <a:off x="5512768" y="4223716"/>
            <a:ext cx="751114" cy="734785"/>
          </a:xfrm>
          <a:prstGeom prst="ellipse">
            <a:avLst/>
          </a:prstGeom>
          <a:solidFill>
            <a:srgbClr val="002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0D272-5C25-4DF5-9AF7-015684EBBAFA}"/>
              </a:ext>
            </a:extLst>
          </p:cNvPr>
          <p:cNvSpPr/>
          <p:nvPr/>
        </p:nvSpPr>
        <p:spPr>
          <a:xfrm>
            <a:off x="7706921" y="4223716"/>
            <a:ext cx="751114" cy="734785"/>
          </a:xfrm>
          <a:prstGeom prst="ellipse">
            <a:avLst/>
          </a:prstGeom>
          <a:solidFill>
            <a:srgbClr val="002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A4CF-C06F-4F51-9006-019863C0CD15}"/>
              </a:ext>
            </a:extLst>
          </p:cNvPr>
          <p:cNvSpPr txBox="1"/>
          <p:nvPr/>
        </p:nvSpPr>
        <p:spPr>
          <a:xfrm>
            <a:off x="3319126" y="4419764"/>
            <a:ext cx="7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0327-841F-4FA5-B57C-2F07A90202F4}"/>
              </a:ext>
            </a:extLst>
          </p:cNvPr>
          <p:cNvSpPr txBox="1"/>
          <p:nvPr/>
        </p:nvSpPr>
        <p:spPr>
          <a:xfrm>
            <a:off x="5596962" y="4419764"/>
            <a:ext cx="8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F8201-9E23-4EC4-9B46-37E5400BF559}"/>
              </a:ext>
            </a:extLst>
          </p:cNvPr>
          <p:cNvSpPr txBox="1"/>
          <p:nvPr/>
        </p:nvSpPr>
        <p:spPr>
          <a:xfrm>
            <a:off x="7799281" y="4437163"/>
            <a:ext cx="7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904C-53BF-471C-AAB8-51AB3B95923D}"/>
              </a:ext>
            </a:extLst>
          </p:cNvPr>
          <p:cNvSpPr txBox="1"/>
          <p:nvPr/>
        </p:nvSpPr>
        <p:spPr>
          <a:xfrm>
            <a:off x="2666490" y="5052206"/>
            <a:ext cx="214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What we do here</a:t>
            </a:r>
          </a:p>
          <a:p>
            <a:pPr algn="ctr"/>
            <a:endPara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5A467-E7C9-47E4-927D-CED162569114}"/>
              </a:ext>
            </a:extLst>
          </p:cNvPr>
          <p:cNvSpPr txBox="1"/>
          <p:nvPr/>
        </p:nvSpPr>
        <p:spPr>
          <a:xfrm>
            <a:off x="4742262" y="5086225"/>
            <a:ext cx="225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Clubs</a:t>
            </a:r>
          </a:p>
          <a:p>
            <a:pPr algn="ctr"/>
            <a:endPara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964C1-5533-49C3-ACC7-AD39F553829D}"/>
              </a:ext>
            </a:extLst>
          </p:cNvPr>
          <p:cNvSpPr txBox="1"/>
          <p:nvPr/>
        </p:nvSpPr>
        <p:spPr>
          <a:xfrm>
            <a:off x="6969072" y="5075521"/>
            <a:ext cx="225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Walk Through</a:t>
            </a:r>
          </a:p>
          <a:p>
            <a:pPr algn="ctr"/>
            <a:endParaRPr lang="en-US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669470" y="1133288"/>
            <a:ext cx="115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  Home             Events            Updates           Equipment         User Projects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B876A-C06E-4D81-9AB8-1EA171473F75}"/>
              </a:ext>
            </a:extLst>
          </p:cNvPr>
          <p:cNvSpPr/>
          <p:nvPr/>
        </p:nvSpPr>
        <p:spPr>
          <a:xfrm>
            <a:off x="10005324" y="4395741"/>
            <a:ext cx="395971" cy="457200"/>
          </a:xfrm>
          <a:prstGeom prst="rect">
            <a:avLst/>
          </a:prstGeom>
          <a:solidFill>
            <a:srgbClr val="49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9B282-B766-4C44-A71C-2F7901DE5200}"/>
              </a:ext>
            </a:extLst>
          </p:cNvPr>
          <p:cNvSpPr/>
          <p:nvPr/>
        </p:nvSpPr>
        <p:spPr>
          <a:xfrm>
            <a:off x="10005324" y="3673503"/>
            <a:ext cx="395971" cy="457200"/>
          </a:xfrm>
          <a:prstGeom prst="rect">
            <a:avLst/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2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73EE1-3119-48CE-A390-8B16FAC3A64D}"/>
              </a:ext>
            </a:extLst>
          </p:cNvPr>
          <p:cNvSpPr/>
          <p:nvPr/>
        </p:nvSpPr>
        <p:spPr>
          <a:xfrm>
            <a:off x="10021145" y="5171947"/>
            <a:ext cx="395971" cy="457200"/>
          </a:xfrm>
          <a:prstGeom prst="rect">
            <a:avLst/>
          </a:prstGeom>
          <a:solidFill>
            <a:srgbClr val="61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#e36d1b</a:t>
            </a:r>
          </a:p>
          <a:p>
            <a:pPr algn="ctr"/>
            <a:r>
              <a:rPr lang="en-US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227,109,27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D4365-752C-49F3-980C-F508B7A57218}"/>
              </a:ext>
            </a:extLst>
          </p:cNvPr>
          <p:cNvSpPr txBox="1"/>
          <p:nvPr/>
        </p:nvSpPr>
        <p:spPr>
          <a:xfrm>
            <a:off x="10126768" y="5125375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#617F7F</a:t>
            </a:r>
          </a:p>
          <a:p>
            <a:pPr algn="ctr"/>
            <a:r>
              <a:rPr lang="en-US" sz="1400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97,127,127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C35183-4ACC-4587-A19B-D409D403D856}"/>
              </a:ext>
            </a:extLst>
          </p:cNvPr>
          <p:cNvSpPr txBox="1"/>
          <p:nvPr/>
        </p:nvSpPr>
        <p:spPr>
          <a:xfrm>
            <a:off x="10127283" y="3663369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#2C3333</a:t>
            </a:r>
          </a:p>
          <a:p>
            <a:pPr algn="ctr"/>
            <a:r>
              <a:rPr lang="en-US" sz="14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RGB 44,51,51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7AE27-8E1F-4E4E-A58B-6DBCFAEB7752}"/>
              </a:ext>
            </a:extLst>
          </p:cNvPr>
          <p:cNvSpPr txBox="1"/>
          <p:nvPr/>
        </p:nvSpPr>
        <p:spPr>
          <a:xfrm>
            <a:off x="10203309" y="4339430"/>
            <a:ext cx="153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9616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#496161</a:t>
            </a:r>
          </a:p>
          <a:p>
            <a:pPr algn="ctr"/>
            <a:r>
              <a:rPr lang="en-US" sz="1400" dirty="0">
                <a:solidFill>
                  <a:srgbClr val="49616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RGB 73,97,97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#002533</a:t>
            </a:r>
          </a:p>
          <a:p>
            <a:pPr algn="ctr"/>
            <a:r>
              <a:rPr lang="en-US" sz="14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0,37,51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685799" y="3052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HOME PAGE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BF5FA-E67A-4924-8533-CE947E00EA51}"/>
              </a:ext>
            </a:extLst>
          </p:cNvPr>
          <p:cNvCxnSpPr>
            <a:cxnSpLocks/>
          </p:cNvCxnSpPr>
          <p:nvPr/>
        </p:nvCxnSpPr>
        <p:spPr>
          <a:xfrm>
            <a:off x="849086" y="4555671"/>
            <a:ext cx="73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DFDDC1-8C89-4AED-8AAD-BBA27397BAA4}"/>
              </a:ext>
            </a:extLst>
          </p:cNvPr>
          <p:cNvSpPr txBox="1"/>
          <p:nvPr/>
        </p:nvSpPr>
        <p:spPr>
          <a:xfrm>
            <a:off x="849086" y="4272703"/>
            <a:ext cx="16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icons linked</a:t>
            </a:r>
          </a:p>
        </p:txBody>
      </p:sp>
    </p:spTree>
    <p:extLst>
      <p:ext uri="{BB962C8B-B14F-4D97-AF65-F5344CB8AC3E}">
        <p14:creationId xmlns:p14="http://schemas.microsoft.com/office/powerpoint/2010/main" val="7230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353-CBC3-47F5-9AFE-0109A9F8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10834500" cy="108857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                    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2F01D-6A8F-4D31-85EB-AEE6DF9E4E0F}"/>
              </a:ext>
            </a:extLst>
          </p:cNvPr>
          <p:cNvSpPr/>
          <p:nvPr/>
        </p:nvSpPr>
        <p:spPr>
          <a:xfrm>
            <a:off x="0" y="1088571"/>
            <a:ext cx="12191999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C67AF-924A-4AFD-B139-7FBEB182FF64}"/>
              </a:ext>
            </a:extLst>
          </p:cNvPr>
          <p:cNvSpPr/>
          <p:nvPr/>
        </p:nvSpPr>
        <p:spPr>
          <a:xfrm>
            <a:off x="2638332" y="2274337"/>
            <a:ext cx="614679" cy="572936"/>
          </a:xfrm>
          <a:prstGeom prst="rect">
            <a:avLst/>
          </a:prstGeom>
          <a:solidFill>
            <a:schemeClr val="bg1"/>
          </a:solidFill>
          <a:ln>
            <a:solidFill>
              <a:srgbClr val="00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26F24-249A-43AC-BDA8-5BED71E3BD4D}"/>
              </a:ext>
            </a:extLst>
          </p:cNvPr>
          <p:cNvSpPr/>
          <p:nvPr/>
        </p:nvSpPr>
        <p:spPr>
          <a:xfrm>
            <a:off x="2507534" y="2086665"/>
            <a:ext cx="6700832" cy="3910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0327-841F-4FA5-B57C-2F07A90202F4}"/>
              </a:ext>
            </a:extLst>
          </p:cNvPr>
          <p:cNvSpPr txBox="1"/>
          <p:nvPr/>
        </p:nvSpPr>
        <p:spPr>
          <a:xfrm>
            <a:off x="3368985" y="2451253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F8201-9E23-4EC4-9B46-37E5400BF559}"/>
              </a:ext>
            </a:extLst>
          </p:cNvPr>
          <p:cNvSpPr txBox="1"/>
          <p:nvPr/>
        </p:nvSpPr>
        <p:spPr>
          <a:xfrm>
            <a:off x="2616204" y="2020860"/>
            <a:ext cx="226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669470" y="1133288"/>
            <a:ext cx="115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  Home             Events            Updates           Equipment         User Projects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B876A-C06E-4D81-9AB8-1EA171473F75}"/>
              </a:ext>
            </a:extLst>
          </p:cNvPr>
          <p:cNvSpPr/>
          <p:nvPr/>
        </p:nvSpPr>
        <p:spPr>
          <a:xfrm>
            <a:off x="10005324" y="4395741"/>
            <a:ext cx="395971" cy="457200"/>
          </a:xfrm>
          <a:prstGeom prst="rect">
            <a:avLst/>
          </a:prstGeom>
          <a:solidFill>
            <a:srgbClr val="49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9B282-B766-4C44-A71C-2F7901DE5200}"/>
              </a:ext>
            </a:extLst>
          </p:cNvPr>
          <p:cNvSpPr/>
          <p:nvPr/>
        </p:nvSpPr>
        <p:spPr>
          <a:xfrm>
            <a:off x="10005324" y="3673503"/>
            <a:ext cx="395971" cy="457200"/>
          </a:xfrm>
          <a:prstGeom prst="rect">
            <a:avLst/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25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73EE1-3119-48CE-A390-8B16FAC3A64D}"/>
              </a:ext>
            </a:extLst>
          </p:cNvPr>
          <p:cNvSpPr/>
          <p:nvPr/>
        </p:nvSpPr>
        <p:spPr>
          <a:xfrm>
            <a:off x="10021145" y="5171947"/>
            <a:ext cx="395971" cy="457200"/>
          </a:xfrm>
          <a:prstGeom prst="rect">
            <a:avLst/>
          </a:prstGeom>
          <a:solidFill>
            <a:srgbClr val="61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#e36d1b</a:t>
            </a:r>
          </a:p>
          <a:p>
            <a:pPr algn="ctr"/>
            <a:r>
              <a:rPr lang="en-US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227,109,27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D4365-752C-49F3-980C-F508B7A57218}"/>
              </a:ext>
            </a:extLst>
          </p:cNvPr>
          <p:cNvSpPr txBox="1"/>
          <p:nvPr/>
        </p:nvSpPr>
        <p:spPr>
          <a:xfrm>
            <a:off x="10126768" y="5125375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#617F7F</a:t>
            </a:r>
          </a:p>
          <a:p>
            <a:pPr algn="ctr"/>
            <a:r>
              <a:rPr lang="en-US" sz="1400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97,127,127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C35183-4ACC-4587-A19B-D409D403D856}"/>
              </a:ext>
            </a:extLst>
          </p:cNvPr>
          <p:cNvSpPr txBox="1"/>
          <p:nvPr/>
        </p:nvSpPr>
        <p:spPr>
          <a:xfrm>
            <a:off x="10127283" y="3663369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#2C3333</a:t>
            </a:r>
          </a:p>
          <a:p>
            <a:pPr algn="ctr"/>
            <a:r>
              <a:rPr lang="en-US" sz="14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RGB 44,51,51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7AE27-8E1F-4E4E-A58B-6DBCFAEB7752}"/>
              </a:ext>
            </a:extLst>
          </p:cNvPr>
          <p:cNvSpPr txBox="1"/>
          <p:nvPr/>
        </p:nvSpPr>
        <p:spPr>
          <a:xfrm>
            <a:off x="10203309" y="4339430"/>
            <a:ext cx="153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9616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#496161</a:t>
            </a:r>
          </a:p>
          <a:p>
            <a:pPr algn="ctr"/>
            <a:r>
              <a:rPr lang="en-US" sz="1400" dirty="0">
                <a:solidFill>
                  <a:srgbClr val="49616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RGB 73,97,97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#002533</a:t>
            </a:r>
          </a:p>
          <a:p>
            <a:pPr algn="ctr"/>
            <a:r>
              <a:rPr lang="en-US" sz="14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0,37,51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685799" y="3052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EVENTS PAGE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BF5FA-E67A-4924-8533-CE947E00EA51}"/>
              </a:ext>
            </a:extLst>
          </p:cNvPr>
          <p:cNvCxnSpPr>
            <a:cxnSpLocks/>
          </p:cNvCxnSpPr>
          <p:nvPr/>
        </p:nvCxnSpPr>
        <p:spPr>
          <a:xfrm>
            <a:off x="3383669" y="2852062"/>
            <a:ext cx="580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DFDDC1-8C89-4AED-8AAD-BBA27397BAA4}"/>
              </a:ext>
            </a:extLst>
          </p:cNvPr>
          <p:cNvSpPr txBox="1"/>
          <p:nvPr/>
        </p:nvSpPr>
        <p:spPr>
          <a:xfrm>
            <a:off x="2654689" y="2314780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1FC804-433A-430F-B017-4A5E1D83AC4E}"/>
              </a:ext>
            </a:extLst>
          </p:cNvPr>
          <p:cNvSpPr txBox="1"/>
          <p:nvPr/>
        </p:nvSpPr>
        <p:spPr>
          <a:xfrm>
            <a:off x="2654689" y="3085851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47EF58-C563-4973-812E-AC729BD404EB}"/>
              </a:ext>
            </a:extLst>
          </p:cNvPr>
          <p:cNvSpPr txBox="1"/>
          <p:nvPr/>
        </p:nvSpPr>
        <p:spPr>
          <a:xfrm>
            <a:off x="2654689" y="3826441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3F1A7-EAA3-4557-AFB8-84ED0AD37F29}"/>
              </a:ext>
            </a:extLst>
          </p:cNvPr>
          <p:cNvSpPr txBox="1"/>
          <p:nvPr/>
        </p:nvSpPr>
        <p:spPr>
          <a:xfrm>
            <a:off x="2638347" y="4663696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C967B-FC8F-4916-8A7C-B655110E9C99}"/>
              </a:ext>
            </a:extLst>
          </p:cNvPr>
          <p:cNvSpPr txBox="1"/>
          <p:nvPr/>
        </p:nvSpPr>
        <p:spPr>
          <a:xfrm>
            <a:off x="2638332" y="5387219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012A1C-FADA-4913-9977-C5C21E8325E2}"/>
              </a:ext>
            </a:extLst>
          </p:cNvPr>
          <p:cNvCxnSpPr>
            <a:cxnSpLocks/>
          </p:cNvCxnSpPr>
          <p:nvPr/>
        </p:nvCxnSpPr>
        <p:spPr>
          <a:xfrm>
            <a:off x="3383669" y="3627995"/>
            <a:ext cx="581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27E56E-80FB-4C40-8B9E-02FC6B2818FC}"/>
              </a:ext>
            </a:extLst>
          </p:cNvPr>
          <p:cNvCxnSpPr>
            <a:cxnSpLocks/>
          </p:cNvCxnSpPr>
          <p:nvPr/>
        </p:nvCxnSpPr>
        <p:spPr>
          <a:xfrm>
            <a:off x="3374485" y="4368596"/>
            <a:ext cx="5813824" cy="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304205-C3E2-443A-B067-12940EB971FE}"/>
              </a:ext>
            </a:extLst>
          </p:cNvPr>
          <p:cNvCxnSpPr>
            <a:cxnSpLocks/>
          </p:cNvCxnSpPr>
          <p:nvPr/>
        </p:nvCxnSpPr>
        <p:spPr>
          <a:xfrm>
            <a:off x="3383669" y="5236417"/>
            <a:ext cx="580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FF5B6A-DFE8-4A21-B841-D6AE5F701F38}"/>
              </a:ext>
            </a:extLst>
          </p:cNvPr>
          <p:cNvCxnSpPr>
            <a:cxnSpLocks/>
          </p:cNvCxnSpPr>
          <p:nvPr/>
        </p:nvCxnSpPr>
        <p:spPr>
          <a:xfrm>
            <a:off x="3383669" y="5947307"/>
            <a:ext cx="581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53677D-C1F2-45F8-8A09-1D4674EF8B7E}"/>
              </a:ext>
            </a:extLst>
          </p:cNvPr>
          <p:cNvSpPr txBox="1"/>
          <p:nvPr/>
        </p:nvSpPr>
        <p:spPr>
          <a:xfrm>
            <a:off x="3358634" y="3223134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DFBB24-BB7E-4810-9E20-7E756427F5E4}"/>
              </a:ext>
            </a:extLst>
          </p:cNvPr>
          <p:cNvSpPr txBox="1"/>
          <p:nvPr/>
        </p:nvSpPr>
        <p:spPr>
          <a:xfrm>
            <a:off x="3343869" y="3959486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7FD17F-E2F1-44EA-810E-9B1FD5921D9A}"/>
              </a:ext>
            </a:extLst>
          </p:cNvPr>
          <p:cNvSpPr txBox="1"/>
          <p:nvPr/>
        </p:nvSpPr>
        <p:spPr>
          <a:xfrm>
            <a:off x="3352656" y="4816437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0A1D96-BE41-4632-AB25-B85A9FA2222C}"/>
              </a:ext>
            </a:extLst>
          </p:cNvPr>
          <p:cNvSpPr txBox="1"/>
          <p:nvPr/>
        </p:nvSpPr>
        <p:spPr>
          <a:xfrm>
            <a:off x="3342305" y="5510329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64DF90-FA6D-4BCF-A059-1828CA8EF490}"/>
              </a:ext>
            </a:extLst>
          </p:cNvPr>
          <p:cNvSpPr txBox="1"/>
          <p:nvPr/>
        </p:nvSpPr>
        <p:spPr>
          <a:xfrm>
            <a:off x="4817328" y="1557299"/>
            <a:ext cx="226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9353254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E36D1B"/>
      </a:dk1>
      <a:lt1>
        <a:sysClr val="window" lastClr="FFFFFF"/>
      </a:lt1>
      <a:dk2>
        <a:srgbClr val="E36D1B"/>
      </a:dk2>
      <a:lt2>
        <a:srgbClr val="E36D1B"/>
      </a:lt2>
      <a:accent1>
        <a:srgbClr val="496161"/>
      </a:accent1>
      <a:accent2>
        <a:srgbClr val="496161"/>
      </a:accent2>
      <a:accent3>
        <a:srgbClr val="61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193</TotalTime>
  <Words>127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Impact</vt:lpstr>
      <vt:lpstr>Source Sans Pro Semibold</vt:lpstr>
      <vt:lpstr>Badge</vt:lpstr>
      <vt:lpstr>                           Logo</vt:lpstr>
      <vt:lpstr>                           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 and Maker Space</dc:title>
  <dc:creator>Almeida, Sheree  </dc:creator>
  <cp:lastModifiedBy>Almeida, Sheree  </cp:lastModifiedBy>
  <cp:revision>26</cp:revision>
  <dcterms:created xsi:type="dcterms:W3CDTF">2018-09-30T02:11:13Z</dcterms:created>
  <dcterms:modified xsi:type="dcterms:W3CDTF">2018-10-16T17:57:07Z</dcterms:modified>
</cp:coreProperties>
</file>