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D00"/>
    <a:srgbClr val="2C3333"/>
    <a:srgbClr val="003A5D"/>
    <a:srgbClr val="002533"/>
    <a:srgbClr val="617F7F"/>
    <a:srgbClr val="496161"/>
    <a:srgbClr val="E36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5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70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1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62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0242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A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9758BD-DF92-4312-8E49-AF71D497CD3E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D57D23-5CFD-41C6-A285-81586E2E93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52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1879-C10D-401B-8214-1F6822661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Maker</a:t>
            </a:r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and </a:t>
            </a:r>
            <a:r>
              <a:rPr lang="en-US" dirty="0">
                <a:solidFill>
                  <a:schemeClr val="accent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Hacker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1D09-EE19-420B-A775-A04DBAFB1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6" y="5493376"/>
            <a:ext cx="7990312" cy="12281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AAD00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Sheree Almeida</a:t>
            </a:r>
          </a:p>
          <a:p>
            <a:r>
              <a:rPr lang="en-US" dirty="0">
                <a:solidFill>
                  <a:srgbClr val="AAAD00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Maker and Hacker Space Storyboard</a:t>
            </a:r>
          </a:p>
        </p:txBody>
      </p:sp>
    </p:spTree>
    <p:extLst>
      <p:ext uri="{BB962C8B-B14F-4D97-AF65-F5344CB8AC3E}">
        <p14:creationId xmlns:p14="http://schemas.microsoft.com/office/powerpoint/2010/main" val="73724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0F101-5A2F-441C-B37E-2CCA81880198}"/>
              </a:ext>
            </a:extLst>
          </p:cNvPr>
          <p:cNvSpPr/>
          <p:nvPr/>
        </p:nvSpPr>
        <p:spPr>
          <a:xfrm>
            <a:off x="2449292" y="3298720"/>
            <a:ext cx="2046500" cy="2591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349E522-655C-4409-9DA9-2CF81B0BFC3A}"/>
              </a:ext>
            </a:extLst>
          </p:cNvPr>
          <p:cNvSpPr/>
          <p:nvPr/>
        </p:nvSpPr>
        <p:spPr>
          <a:xfrm>
            <a:off x="3141035" y="3628199"/>
            <a:ext cx="765748" cy="722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C826-8F94-4ED3-846D-A4C6B59C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275" y="761116"/>
            <a:ext cx="6670220" cy="2041070"/>
          </a:xfrm>
          <a:noFill/>
          <a:ln>
            <a:solidFill>
              <a:srgbClr val="002533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Carousel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C67AF-924A-4AFD-B139-7FBEB182FF64}"/>
              </a:ext>
            </a:extLst>
          </p:cNvPr>
          <p:cNvSpPr/>
          <p:nvPr/>
        </p:nvSpPr>
        <p:spPr>
          <a:xfrm>
            <a:off x="4820167" y="3288016"/>
            <a:ext cx="2118975" cy="2602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26F24-249A-43AC-BDA8-5BED71E3BD4D}"/>
              </a:ext>
            </a:extLst>
          </p:cNvPr>
          <p:cNvSpPr/>
          <p:nvPr/>
        </p:nvSpPr>
        <p:spPr>
          <a:xfrm>
            <a:off x="7263518" y="3288015"/>
            <a:ext cx="1959925" cy="260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2904C-53BF-471C-AAB8-51AB3B95923D}"/>
              </a:ext>
            </a:extLst>
          </p:cNvPr>
          <p:cNvSpPr txBox="1"/>
          <p:nvPr/>
        </p:nvSpPr>
        <p:spPr>
          <a:xfrm>
            <a:off x="2804086" y="4433309"/>
            <a:ext cx="186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Maker Space</a:t>
            </a:r>
          </a:p>
          <a:p>
            <a:endParaRPr lang="en-US" dirty="0">
              <a:solidFill>
                <a:srgbClr val="003A5D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(Description)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55A467-E7C9-47E4-927D-CED162569114}"/>
              </a:ext>
            </a:extLst>
          </p:cNvPr>
          <p:cNvSpPr txBox="1"/>
          <p:nvPr/>
        </p:nvSpPr>
        <p:spPr>
          <a:xfrm>
            <a:off x="4704291" y="4415169"/>
            <a:ext cx="2257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Hacker Space</a:t>
            </a:r>
          </a:p>
          <a:p>
            <a:pPr algn="ctr"/>
            <a:endParaRPr lang="en-US" dirty="0">
              <a:solidFill>
                <a:srgbClr val="003A5D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(Description)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964C1-5533-49C3-ACC7-AD39F553829D}"/>
              </a:ext>
            </a:extLst>
          </p:cNvPr>
          <p:cNvSpPr txBox="1"/>
          <p:nvPr/>
        </p:nvSpPr>
        <p:spPr>
          <a:xfrm>
            <a:off x="7089097" y="4424462"/>
            <a:ext cx="2257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Clubs</a:t>
            </a:r>
          </a:p>
          <a:p>
            <a:pPr algn="ctr"/>
            <a:endParaRPr lang="en-US" dirty="0">
              <a:solidFill>
                <a:srgbClr val="003A5D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(Description)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0" y="394906"/>
            <a:ext cx="11856449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Maker and Hacker Space     Home             Equipment            Clubs            Projects          Events            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#AAAD00</a:t>
            </a:r>
          </a:p>
          <a:p>
            <a:pPr algn="ctr"/>
            <a:r>
              <a:rPr lang="en-US" sz="1400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170,173,0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#003A5C</a:t>
            </a:r>
          </a:p>
          <a:p>
            <a:pPr algn="ctr"/>
            <a:r>
              <a:rPr lang="en-US" sz="14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0,58,93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0" y="43435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HOME PAGE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DFDDC1-8C89-4AED-8AAD-BBA27397BAA4}"/>
              </a:ext>
            </a:extLst>
          </p:cNvPr>
          <p:cNvSpPr txBox="1"/>
          <p:nvPr/>
        </p:nvSpPr>
        <p:spPr>
          <a:xfrm>
            <a:off x="666473" y="5552075"/>
            <a:ext cx="347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 buttons linked----</a:t>
            </a:r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003A5D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0C2A6E-C0D1-42BE-8FEA-F40DC22614ED}"/>
              </a:ext>
            </a:extLst>
          </p:cNvPr>
          <p:cNvSpPr/>
          <p:nvPr/>
        </p:nvSpPr>
        <p:spPr>
          <a:xfrm>
            <a:off x="7773849" y="3644401"/>
            <a:ext cx="765748" cy="722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D1CDB4-D031-4EDE-8B6C-F6627895EE35}"/>
              </a:ext>
            </a:extLst>
          </p:cNvPr>
          <p:cNvSpPr/>
          <p:nvPr/>
        </p:nvSpPr>
        <p:spPr>
          <a:xfrm>
            <a:off x="5450129" y="3625320"/>
            <a:ext cx="765748" cy="722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8A4CF-C06F-4F51-9006-019863C0CD15}"/>
              </a:ext>
            </a:extLst>
          </p:cNvPr>
          <p:cNvSpPr txBox="1"/>
          <p:nvPr/>
        </p:nvSpPr>
        <p:spPr>
          <a:xfrm>
            <a:off x="3228289" y="3820923"/>
            <a:ext cx="74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10327-841F-4FA5-B57C-2F07A90202F4}"/>
              </a:ext>
            </a:extLst>
          </p:cNvPr>
          <p:cNvSpPr txBox="1"/>
          <p:nvPr/>
        </p:nvSpPr>
        <p:spPr>
          <a:xfrm>
            <a:off x="5535799" y="3812568"/>
            <a:ext cx="8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AF8201-9E23-4EC4-9B46-37E5400BF559}"/>
              </a:ext>
            </a:extLst>
          </p:cNvPr>
          <p:cNvSpPr txBox="1"/>
          <p:nvPr/>
        </p:nvSpPr>
        <p:spPr>
          <a:xfrm>
            <a:off x="7877514" y="3787196"/>
            <a:ext cx="71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18DD30-60FA-4AD4-AF5B-006D57594F78}"/>
              </a:ext>
            </a:extLst>
          </p:cNvPr>
          <p:cNvSpPr/>
          <p:nvPr/>
        </p:nvSpPr>
        <p:spPr>
          <a:xfrm>
            <a:off x="3175276" y="5589381"/>
            <a:ext cx="765748" cy="285580"/>
          </a:xfrm>
          <a:prstGeom prst="round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D5C2C5-D80F-44D8-8B61-850734C8604A}"/>
              </a:ext>
            </a:extLst>
          </p:cNvPr>
          <p:cNvSpPr/>
          <p:nvPr/>
        </p:nvSpPr>
        <p:spPr>
          <a:xfrm>
            <a:off x="7842040" y="5548041"/>
            <a:ext cx="765748" cy="285580"/>
          </a:xfrm>
          <a:prstGeom prst="round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8FBEF03-676F-4DF8-AC59-972168D8C14E}"/>
              </a:ext>
            </a:extLst>
          </p:cNvPr>
          <p:cNvSpPr/>
          <p:nvPr/>
        </p:nvSpPr>
        <p:spPr>
          <a:xfrm>
            <a:off x="5480887" y="5578899"/>
            <a:ext cx="765748" cy="285580"/>
          </a:xfrm>
          <a:prstGeom prst="round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E75558-4A58-48CB-AFD7-7CEFACEB4C3A}"/>
              </a:ext>
            </a:extLst>
          </p:cNvPr>
          <p:cNvSpPr txBox="1"/>
          <p:nvPr/>
        </p:nvSpPr>
        <p:spPr>
          <a:xfrm>
            <a:off x="761789" y="3864250"/>
            <a:ext cx="347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  icons linked----</a:t>
            </a:r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003A5D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0" y="360451"/>
            <a:ext cx="12191998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Maker and Hacker Space     Home             Equipment            Clubs            Projects          Events            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#AAAD00</a:t>
            </a:r>
          </a:p>
          <a:p>
            <a:pPr algn="ctr"/>
            <a:r>
              <a:rPr lang="en-US" sz="1400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170,173,0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#003A5C</a:t>
            </a:r>
          </a:p>
          <a:p>
            <a:pPr algn="ctr"/>
            <a:r>
              <a:rPr lang="en-US" sz="14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0,58,93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0" y="-888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EQUIPMENT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5DB43-43B4-4CEB-AFE4-5B8EDDB0F416}"/>
              </a:ext>
            </a:extLst>
          </p:cNvPr>
          <p:cNvSpPr txBox="1"/>
          <p:nvPr/>
        </p:nvSpPr>
        <p:spPr>
          <a:xfrm>
            <a:off x="3109585" y="1751748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5773B9-26A5-4B9F-8210-CC46CAFF0FBD}"/>
              </a:ext>
            </a:extLst>
          </p:cNvPr>
          <p:cNvSpPr txBox="1"/>
          <p:nvPr/>
        </p:nvSpPr>
        <p:spPr>
          <a:xfrm>
            <a:off x="4749441" y="4407772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0E4F3D-F207-4309-B61D-CEFBFBD8DCC4}"/>
              </a:ext>
            </a:extLst>
          </p:cNvPr>
          <p:cNvSpPr txBox="1"/>
          <p:nvPr/>
        </p:nvSpPr>
        <p:spPr>
          <a:xfrm>
            <a:off x="3101937" y="4407773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2BE523-89F6-40F3-9C8F-60A814C53A6F}"/>
              </a:ext>
            </a:extLst>
          </p:cNvPr>
          <p:cNvSpPr txBox="1"/>
          <p:nvPr/>
        </p:nvSpPr>
        <p:spPr>
          <a:xfrm>
            <a:off x="4745525" y="1778111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26280D-BD86-4722-848B-559AE3345F7E}"/>
              </a:ext>
            </a:extLst>
          </p:cNvPr>
          <p:cNvSpPr txBox="1"/>
          <p:nvPr/>
        </p:nvSpPr>
        <p:spPr>
          <a:xfrm>
            <a:off x="6404890" y="1747211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F2AE6A-7569-42AE-BB42-EDB798C615BA}"/>
              </a:ext>
            </a:extLst>
          </p:cNvPr>
          <p:cNvSpPr txBox="1"/>
          <p:nvPr/>
        </p:nvSpPr>
        <p:spPr>
          <a:xfrm>
            <a:off x="3093869" y="3063939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D4EA16-8EE0-4420-B489-C7E2A6D4C561}"/>
              </a:ext>
            </a:extLst>
          </p:cNvPr>
          <p:cNvSpPr txBox="1"/>
          <p:nvPr/>
        </p:nvSpPr>
        <p:spPr>
          <a:xfrm>
            <a:off x="4748614" y="3067953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49EA14-A13F-44F9-8C1A-D6DBC61CC31B}"/>
              </a:ext>
            </a:extLst>
          </p:cNvPr>
          <p:cNvSpPr txBox="1"/>
          <p:nvPr/>
        </p:nvSpPr>
        <p:spPr>
          <a:xfrm>
            <a:off x="6403360" y="3069711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F3C606-050D-410B-966D-62C8E5BDE593}"/>
              </a:ext>
            </a:extLst>
          </p:cNvPr>
          <p:cNvSpPr txBox="1"/>
          <p:nvPr/>
        </p:nvSpPr>
        <p:spPr>
          <a:xfrm>
            <a:off x="6403360" y="4423162"/>
            <a:ext cx="1473519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Picture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Description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19E4C7-0FA2-4E80-AC8C-77BD385457D7}"/>
              </a:ext>
            </a:extLst>
          </p:cNvPr>
          <p:cNvSpPr/>
          <p:nvPr/>
        </p:nvSpPr>
        <p:spPr>
          <a:xfrm>
            <a:off x="0" y="831202"/>
            <a:ext cx="12191998" cy="602982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C998A5-4A07-4B4A-B1B4-0788591FE898}"/>
              </a:ext>
            </a:extLst>
          </p:cNvPr>
          <p:cNvSpPr txBox="1"/>
          <p:nvPr/>
        </p:nvSpPr>
        <p:spPr>
          <a:xfrm>
            <a:off x="4178619" y="845560"/>
            <a:ext cx="264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15877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0" y="360451"/>
            <a:ext cx="12191998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Maker and Hacker Space     Home             Equipment            Clubs            Projects          Events            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#AAAD00</a:t>
            </a:r>
          </a:p>
          <a:p>
            <a:pPr algn="ctr"/>
            <a:r>
              <a:rPr lang="en-US" sz="1400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170,173,0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#003A5C</a:t>
            </a:r>
          </a:p>
          <a:p>
            <a:pPr algn="ctr"/>
            <a:r>
              <a:rPr lang="en-US" sz="14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0,58,93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0" y="-888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5DB43-43B4-4CEB-AFE4-5B8EDDB0F416}"/>
              </a:ext>
            </a:extLst>
          </p:cNvPr>
          <p:cNvSpPr txBox="1"/>
          <p:nvPr/>
        </p:nvSpPr>
        <p:spPr>
          <a:xfrm>
            <a:off x="1304573" y="3848312"/>
            <a:ext cx="1321250" cy="1138773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pPr algn="ctr"/>
            <a:r>
              <a:rPr lang="en-US" sz="14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Cybersecurity </a:t>
            </a:r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19E4C7-0FA2-4E80-AC8C-77BD385457D7}"/>
              </a:ext>
            </a:extLst>
          </p:cNvPr>
          <p:cNvSpPr/>
          <p:nvPr/>
        </p:nvSpPr>
        <p:spPr>
          <a:xfrm>
            <a:off x="0" y="831202"/>
            <a:ext cx="12191998" cy="602982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C998A5-4A07-4B4A-B1B4-0788591FE898}"/>
              </a:ext>
            </a:extLst>
          </p:cNvPr>
          <p:cNvSpPr txBox="1"/>
          <p:nvPr/>
        </p:nvSpPr>
        <p:spPr>
          <a:xfrm>
            <a:off x="4178619" y="845560"/>
            <a:ext cx="264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83541F-913D-4C07-BBF2-B7522A64F9E4}"/>
              </a:ext>
            </a:extLst>
          </p:cNvPr>
          <p:cNvSpPr txBox="1"/>
          <p:nvPr/>
        </p:nvSpPr>
        <p:spPr>
          <a:xfrm>
            <a:off x="1304573" y="2877173"/>
            <a:ext cx="1321250" cy="923330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 Club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AE7EB-8583-4D5F-B086-C62B8CD9356F}"/>
              </a:ext>
            </a:extLst>
          </p:cNvPr>
          <p:cNvSpPr txBox="1"/>
          <p:nvPr/>
        </p:nvSpPr>
        <p:spPr>
          <a:xfrm>
            <a:off x="1304573" y="1577299"/>
            <a:ext cx="1321250" cy="120032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Maker Club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9391C7-4B17-43B6-8E83-5BC2656CE1B9}"/>
              </a:ext>
            </a:extLst>
          </p:cNvPr>
          <p:cNvSpPr txBox="1"/>
          <p:nvPr/>
        </p:nvSpPr>
        <p:spPr>
          <a:xfrm>
            <a:off x="1304573" y="4904478"/>
            <a:ext cx="1321250" cy="1477328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pPr algn="ctr"/>
            <a:r>
              <a:rPr lang="en-US" sz="16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Computer </a:t>
            </a:r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DFC30-3CEA-437C-B3CA-AF022A5C472C}"/>
              </a:ext>
            </a:extLst>
          </p:cNvPr>
          <p:cNvSpPr txBox="1"/>
          <p:nvPr/>
        </p:nvSpPr>
        <p:spPr>
          <a:xfrm>
            <a:off x="2928255" y="3427929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 Info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CDBCF-4CC9-4C0C-8045-B9FC0AFCD2D4}"/>
              </a:ext>
            </a:extLst>
          </p:cNvPr>
          <p:cNvSpPr txBox="1"/>
          <p:nvPr/>
        </p:nvSpPr>
        <p:spPr>
          <a:xfrm>
            <a:off x="3454043" y="5939488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08C94-BC84-48EB-B6F9-0C3A48CDF03E}"/>
              </a:ext>
            </a:extLst>
          </p:cNvPr>
          <p:cNvSpPr txBox="1"/>
          <p:nvPr/>
        </p:nvSpPr>
        <p:spPr>
          <a:xfrm>
            <a:off x="2904933" y="243480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 Info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67316E-F97C-4BEB-80DB-15B450E14E62}"/>
              </a:ext>
            </a:extLst>
          </p:cNvPr>
          <p:cNvSpPr txBox="1"/>
          <p:nvPr/>
        </p:nvSpPr>
        <p:spPr>
          <a:xfrm>
            <a:off x="2928255" y="4523874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 Info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493DA1-FE2F-4683-988C-6FCD4D0E65FF}"/>
              </a:ext>
            </a:extLst>
          </p:cNvPr>
          <p:cNvSpPr txBox="1"/>
          <p:nvPr/>
        </p:nvSpPr>
        <p:spPr>
          <a:xfrm>
            <a:off x="2928255" y="5765831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 Info</a:t>
            </a:r>
          </a:p>
        </p:txBody>
      </p:sp>
    </p:spTree>
    <p:extLst>
      <p:ext uri="{BB962C8B-B14F-4D97-AF65-F5344CB8AC3E}">
        <p14:creationId xmlns:p14="http://schemas.microsoft.com/office/powerpoint/2010/main" val="242726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0" y="360451"/>
            <a:ext cx="12191998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Maker and Hacker Space     Home             Equipment            Clubs            Projects          Events            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#AAAD00</a:t>
            </a:r>
          </a:p>
          <a:p>
            <a:pPr algn="ctr"/>
            <a:r>
              <a:rPr lang="en-US" sz="1400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170,173,0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#003A5C</a:t>
            </a:r>
          </a:p>
          <a:p>
            <a:pPr algn="ctr"/>
            <a:r>
              <a:rPr lang="en-US" sz="14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0,58,93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0" y="-888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PROJECTS 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19E4C7-0FA2-4E80-AC8C-77BD385457D7}"/>
              </a:ext>
            </a:extLst>
          </p:cNvPr>
          <p:cNvSpPr/>
          <p:nvPr/>
        </p:nvSpPr>
        <p:spPr>
          <a:xfrm>
            <a:off x="0" y="831202"/>
            <a:ext cx="12191998" cy="602982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C998A5-4A07-4B4A-B1B4-0788591FE898}"/>
              </a:ext>
            </a:extLst>
          </p:cNvPr>
          <p:cNvSpPr txBox="1"/>
          <p:nvPr/>
        </p:nvSpPr>
        <p:spPr>
          <a:xfrm>
            <a:off x="4178619" y="845560"/>
            <a:ext cx="264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Projects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AE7EB-8583-4D5F-B086-C62B8CD9356F}"/>
              </a:ext>
            </a:extLst>
          </p:cNvPr>
          <p:cNvSpPr txBox="1"/>
          <p:nvPr/>
        </p:nvSpPr>
        <p:spPr>
          <a:xfrm>
            <a:off x="4774748" y="1664676"/>
            <a:ext cx="1321250" cy="646331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Image</a:t>
            </a: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 Club</a:t>
            </a:r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CDBCF-4CC9-4C0C-8045-B9FC0AFCD2D4}"/>
              </a:ext>
            </a:extLst>
          </p:cNvPr>
          <p:cNvSpPr txBox="1"/>
          <p:nvPr/>
        </p:nvSpPr>
        <p:spPr>
          <a:xfrm>
            <a:off x="3454043" y="5939488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67316E-F97C-4BEB-80DB-15B450E14E62}"/>
              </a:ext>
            </a:extLst>
          </p:cNvPr>
          <p:cNvSpPr txBox="1"/>
          <p:nvPr/>
        </p:nvSpPr>
        <p:spPr>
          <a:xfrm>
            <a:off x="4774748" y="2411543"/>
            <a:ext cx="2947983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Tutorial download button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2FD9E3-C965-44E9-B85D-8D9566823A8C}"/>
              </a:ext>
            </a:extLst>
          </p:cNvPr>
          <p:cNvSpPr txBox="1"/>
          <p:nvPr/>
        </p:nvSpPr>
        <p:spPr>
          <a:xfrm>
            <a:off x="4769757" y="2874385"/>
            <a:ext cx="1321250" cy="800219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Image</a:t>
            </a:r>
          </a:p>
          <a:p>
            <a:pPr algn="ctr"/>
            <a:r>
              <a:rPr lang="en-US" sz="14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Computer Club</a:t>
            </a:r>
            <a:endParaRPr lang="en-US" sz="1400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E64BF5-E48A-43D2-B04D-3A09A03E5B5E}"/>
              </a:ext>
            </a:extLst>
          </p:cNvPr>
          <p:cNvSpPr txBox="1"/>
          <p:nvPr/>
        </p:nvSpPr>
        <p:spPr>
          <a:xfrm>
            <a:off x="4789248" y="3655125"/>
            <a:ext cx="2947983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Tutorial download button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178B35-48C5-4689-9BCD-4BFB6BE58982}"/>
              </a:ext>
            </a:extLst>
          </p:cNvPr>
          <p:cNvSpPr txBox="1"/>
          <p:nvPr/>
        </p:nvSpPr>
        <p:spPr>
          <a:xfrm>
            <a:off x="4781482" y="4048278"/>
            <a:ext cx="1321250" cy="646331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Image</a:t>
            </a: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Maker Club</a:t>
            </a:r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C51584-6206-4BF8-963D-CFDAA20B7730}"/>
              </a:ext>
            </a:extLst>
          </p:cNvPr>
          <p:cNvSpPr txBox="1"/>
          <p:nvPr/>
        </p:nvSpPr>
        <p:spPr>
          <a:xfrm>
            <a:off x="4781482" y="4739776"/>
            <a:ext cx="2941249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Tutorial download button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C1DC37-B505-4832-9BA4-CCADAB5D4D80}"/>
              </a:ext>
            </a:extLst>
          </p:cNvPr>
          <p:cNvSpPr txBox="1"/>
          <p:nvPr/>
        </p:nvSpPr>
        <p:spPr>
          <a:xfrm>
            <a:off x="4784280" y="5154275"/>
            <a:ext cx="1321250" cy="646331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Image</a:t>
            </a:r>
          </a:p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Cyber Club</a:t>
            </a:r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BCB188-CC52-47B1-83A9-90E3B5D28F33}"/>
              </a:ext>
            </a:extLst>
          </p:cNvPr>
          <p:cNvSpPr txBox="1"/>
          <p:nvPr/>
        </p:nvSpPr>
        <p:spPr>
          <a:xfrm>
            <a:off x="4789247" y="5876064"/>
            <a:ext cx="2947983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Tutorial download button</a:t>
            </a:r>
          </a:p>
        </p:txBody>
      </p:sp>
    </p:spTree>
    <p:extLst>
      <p:ext uri="{BB962C8B-B14F-4D97-AF65-F5344CB8AC3E}">
        <p14:creationId xmlns:p14="http://schemas.microsoft.com/office/powerpoint/2010/main" val="404759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0" y="360451"/>
            <a:ext cx="12191998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Maker and Hacker Space     Home           Equipment            Clubs            Projects          Events            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#AAAD00</a:t>
            </a:r>
          </a:p>
          <a:p>
            <a:pPr algn="ctr"/>
            <a:r>
              <a:rPr lang="en-US" sz="1400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170,173,0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#003A5C</a:t>
            </a:r>
          </a:p>
          <a:p>
            <a:pPr algn="ctr"/>
            <a:r>
              <a:rPr lang="en-US" sz="14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0,58,93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0" y="-888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EVENTS 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19E4C7-0FA2-4E80-AC8C-77BD385457D7}"/>
              </a:ext>
            </a:extLst>
          </p:cNvPr>
          <p:cNvSpPr/>
          <p:nvPr/>
        </p:nvSpPr>
        <p:spPr>
          <a:xfrm>
            <a:off x="0" y="831202"/>
            <a:ext cx="12191998" cy="602982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C998A5-4A07-4B4A-B1B4-0788591FE898}"/>
              </a:ext>
            </a:extLst>
          </p:cNvPr>
          <p:cNvSpPr txBox="1"/>
          <p:nvPr/>
        </p:nvSpPr>
        <p:spPr>
          <a:xfrm>
            <a:off x="3766936" y="813539"/>
            <a:ext cx="375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Events Schedule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CDBCF-4CC9-4C0C-8045-B9FC0AFCD2D4}"/>
              </a:ext>
            </a:extLst>
          </p:cNvPr>
          <p:cNvSpPr txBox="1"/>
          <p:nvPr/>
        </p:nvSpPr>
        <p:spPr>
          <a:xfrm>
            <a:off x="3454043" y="5939488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0E284-13F6-45C5-83D1-56BAC41E6A16}"/>
              </a:ext>
            </a:extLst>
          </p:cNvPr>
          <p:cNvSpPr txBox="1"/>
          <p:nvPr/>
        </p:nvSpPr>
        <p:spPr>
          <a:xfrm>
            <a:off x="0" y="5786018"/>
            <a:ext cx="12191998" cy="461665"/>
          </a:xfrm>
          <a:prstGeom prst="rect">
            <a:avLst/>
          </a:prstGeom>
          <a:solidFill>
            <a:srgbClr val="AAAD00"/>
          </a:solidFill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53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Running banner listing current updates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D1E1C5-1CF7-4672-81A0-3CE77CB89EB0}"/>
              </a:ext>
            </a:extLst>
          </p:cNvPr>
          <p:cNvSpPr/>
          <p:nvPr/>
        </p:nvSpPr>
        <p:spPr>
          <a:xfrm>
            <a:off x="2427317" y="2757986"/>
            <a:ext cx="614679" cy="572936"/>
          </a:xfrm>
          <a:prstGeom prst="rect">
            <a:avLst/>
          </a:prstGeom>
          <a:solidFill>
            <a:schemeClr val="bg1"/>
          </a:solidFill>
          <a:ln>
            <a:solidFill>
              <a:srgbClr val="00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64B8B2-405E-4E6B-973D-23F049FFF75F}"/>
              </a:ext>
            </a:extLst>
          </p:cNvPr>
          <p:cNvSpPr/>
          <p:nvPr/>
        </p:nvSpPr>
        <p:spPr>
          <a:xfrm>
            <a:off x="2296519" y="2353290"/>
            <a:ext cx="6700832" cy="2779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45C1C0-BAA9-4588-817A-E88504E833E7}"/>
              </a:ext>
            </a:extLst>
          </p:cNvPr>
          <p:cNvSpPr txBox="1"/>
          <p:nvPr/>
        </p:nvSpPr>
        <p:spPr>
          <a:xfrm>
            <a:off x="3157970" y="2934902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F82588-F6E4-4210-BD3B-05982C974C0E}"/>
              </a:ext>
            </a:extLst>
          </p:cNvPr>
          <p:cNvSpPr txBox="1"/>
          <p:nvPr/>
        </p:nvSpPr>
        <p:spPr>
          <a:xfrm>
            <a:off x="2401557" y="2414556"/>
            <a:ext cx="2266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Dates and times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7B8A72-B277-4B20-A28D-6DC48C925E61}"/>
              </a:ext>
            </a:extLst>
          </p:cNvPr>
          <p:cNvCxnSpPr>
            <a:cxnSpLocks/>
          </p:cNvCxnSpPr>
          <p:nvPr/>
        </p:nvCxnSpPr>
        <p:spPr>
          <a:xfrm>
            <a:off x="3172654" y="3335711"/>
            <a:ext cx="5800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413E6F4-0012-405F-8462-BFB80A56E03B}"/>
              </a:ext>
            </a:extLst>
          </p:cNvPr>
          <p:cNvSpPr txBox="1"/>
          <p:nvPr/>
        </p:nvSpPr>
        <p:spPr>
          <a:xfrm>
            <a:off x="2443674" y="2798429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02940E-7E7A-496B-8C73-365D89770997}"/>
              </a:ext>
            </a:extLst>
          </p:cNvPr>
          <p:cNvSpPr txBox="1"/>
          <p:nvPr/>
        </p:nvSpPr>
        <p:spPr>
          <a:xfrm>
            <a:off x="2443674" y="3569500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57E3CF-EA17-4839-9D2D-35334E52C7EC}"/>
              </a:ext>
            </a:extLst>
          </p:cNvPr>
          <p:cNvSpPr txBox="1"/>
          <p:nvPr/>
        </p:nvSpPr>
        <p:spPr>
          <a:xfrm>
            <a:off x="2443674" y="4310090"/>
            <a:ext cx="614679" cy="584775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493F38-368C-47CD-B88D-365FAC0FDD86}"/>
              </a:ext>
            </a:extLst>
          </p:cNvPr>
          <p:cNvCxnSpPr>
            <a:cxnSpLocks/>
          </p:cNvCxnSpPr>
          <p:nvPr/>
        </p:nvCxnSpPr>
        <p:spPr>
          <a:xfrm>
            <a:off x="3172654" y="4111644"/>
            <a:ext cx="581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9003217-A9D7-42A3-9FC6-9DEC3509E922}"/>
              </a:ext>
            </a:extLst>
          </p:cNvPr>
          <p:cNvCxnSpPr>
            <a:cxnSpLocks/>
          </p:cNvCxnSpPr>
          <p:nvPr/>
        </p:nvCxnSpPr>
        <p:spPr>
          <a:xfrm>
            <a:off x="3163470" y="4852245"/>
            <a:ext cx="5813824" cy="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A3723FE-3A5F-4355-9F45-71FCB0DA2405}"/>
              </a:ext>
            </a:extLst>
          </p:cNvPr>
          <p:cNvSpPr txBox="1"/>
          <p:nvPr/>
        </p:nvSpPr>
        <p:spPr>
          <a:xfrm>
            <a:off x="3147619" y="3706783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357C22-A95A-4E0B-A075-4258040FA2EC}"/>
              </a:ext>
            </a:extLst>
          </p:cNvPr>
          <p:cNvSpPr txBox="1"/>
          <p:nvPr/>
        </p:nvSpPr>
        <p:spPr>
          <a:xfrm>
            <a:off x="3132854" y="4443135"/>
            <a:ext cx="362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33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15224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F461A2-AA98-4053-ADC5-5D321B156757}"/>
              </a:ext>
            </a:extLst>
          </p:cNvPr>
          <p:cNvSpPr/>
          <p:nvPr/>
        </p:nvSpPr>
        <p:spPr>
          <a:xfrm>
            <a:off x="1" y="6255018"/>
            <a:ext cx="12191998" cy="602982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DC8DF-273D-4252-8F80-B853EDB93727}"/>
              </a:ext>
            </a:extLst>
          </p:cNvPr>
          <p:cNvSpPr txBox="1"/>
          <p:nvPr/>
        </p:nvSpPr>
        <p:spPr>
          <a:xfrm>
            <a:off x="-193208" y="6323928"/>
            <a:ext cx="264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Footer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C2C3-6BC4-4ADE-A183-B7BC764DEB5B}"/>
              </a:ext>
            </a:extLst>
          </p:cNvPr>
          <p:cNvSpPr txBox="1"/>
          <p:nvPr/>
        </p:nvSpPr>
        <p:spPr>
          <a:xfrm>
            <a:off x="9226495" y="6412171"/>
            <a:ext cx="2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Social Media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66776-97E0-407B-BEC4-EE4B5C70B919}"/>
              </a:ext>
            </a:extLst>
          </p:cNvPr>
          <p:cNvSpPr txBox="1"/>
          <p:nvPr/>
        </p:nvSpPr>
        <p:spPr>
          <a:xfrm>
            <a:off x="5034642" y="6399155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849F8-21FC-40EA-8F9B-16B6873C1DB1}"/>
              </a:ext>
            </a:extLst>
          </p:cNvPr>
          <p:cNvSpPr txBox="1"/>
          <p:nvPr/>
        </p:nvSpPr>
        <p:spPr>
          <a:xfrm>
            <a:off x="0" y="360451"/>
            <a:ext cx="12191998" cy="369332"/>
          </a:xfrm>
          <a:prstGeom prst="rect">
            <a:avLst/>
          </a:prstGeom>
          <a:solidFill>
            <a:srgbClr val="003A5D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Navigation Bar     Maker and Hacker Space     Home             Equipment            Clubs            Projects          Events            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6134-26D6-49C3-A2D3-B71173744C68}"/>
              </a:ext>
            </a:extLst>
          </p:cNvPr>
          <p:cNvSpPr/>
          <p:nvPr/>
        </p:nvSpPr>
        <p:spPr>
          <a:xfrm>
            <a:off x="9854296" y="1535278"/>
            <a:ext cx="1959925" cy="4611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8DFB68-B17A-4875-8C8F-D0CED228E4A3}"/>
              </a:ext>
            </a:extLst>
          </p:cNvPr>
          <p:cNvSpPr/>
          <p:nvPr/>
        </p:nvSpPr>
        <p:spPr>
          <a:xfrm>
            <a:off x="10005327" y="2239992"/>
            <a:ext cx="395971" cy="457200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BE2416-0F05-46D9-84E6-D1C453740E20}"/>
              </a:ext>
            </a:extLst>
          </p:cNvPr>
          <p:cNvSpPr/>
          <p:nvPr/>
        </p:nvSpPr>
        <p:spPr>
          <a:xfrm>
            <a:off x="10009403" y="2978440"/>
            <a:ext cx="395971" cy="4572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C2806A-F95F-4050-956A-856CC40405B0}"/>
              </a:ext>
            </a:extLst>
          </p:cNvPr>
          <p:cNvSpPr txBox="1"/>
          <p:nvPr/>
        </p:nvSpPr>
        <p:spPr>
          <a:xfrm>
            <a:off x="10133406" y="2176204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#AAAD00</a:t>
            </a:r>
          </a:p>
          <a:p>
            <a:pPr algn="ctr"/>
            <a:r>
              <a:rPr lang="en-US" sz="1400" dirty="0">
                <a:solidFill>
                  <a:srgbClr val="AAAD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  RGB 170,173,0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2399A1-2A46-4479-AB4E-AC38C63EB8F6}"/>
              </a:ext>
            </a:extLst>
          </p:cNvPr>
          <p:cNvSpPr txBox="1"/>
          <p:nvPr/>
        </p:nvSpPr>
        <p:spPr>
          <a:xfrm>
            <a:off x="10145139" y="2935803"/>
            <a:ext cx="175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#003A5C</a:t>
            </a:r>
          </a:p>
          <a:p>
            <a:pPr algn="ctr"/>
            <a:r>
              <a:rPr lang="en-US" sz="14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RGB 0,58,93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D8322-2882-4DEC-98FC-A8FC44B88FD1}"/>
              </a:ext>
            </a:extLst>
          </p:cNvPr>
          <p:cNvSpPr txBox="1"/>
          <p:nvPr/>
        </p:nvSpPr>
        <p:spPr>
          <a:xfrm>
            <a:off x="10086960" y="1664676"/>
            <a:ext cx="1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Color Theme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FA606-F34B-433E-BE72-73D5AA594656}"/>
              </a:ext>
            </a:extLst>
          </p:cNvPr>
          <p:cNvSpPr txBox="1"/>
          <p:nvPr/>
        </p:nvSpPr>
        <p:spPr>
          <a:xfrm>
            <a:off x="0" y="-8881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PAGE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5DB43-43B4-4CEB-AFE4-5B8EDDB0F416}"/>
              </a:ext>
            </a:extLst>
          </p:cNvPr>
          <p:cNvSpPr txBox="1"/>
          <p:nvPr/>
        </p:nvSpPr>
        <p:spPr>
          <a:xfrm>
            <a:off x="1191754" y="4246875"/>
            <a:ext cx="1600360" cy="923330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 Club</a:t>
            </a:r>
          </a:p>
          <a:p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19E4C7-0FA2-4E80-AC8C-77BD385457D7}"/>
              </a:ext>
            </a:extLst>
          </p:cNvPr>
          <p:cNvSpPr/>
          <p:nvPr/>
        </p:nvSpPr>
        <p:spPr>
          <a:xfrm>
            <a:off x="0" y="831202"/>
            <a:ext cx="12191998" cy="602982"/>
          </a:xfrm>
          <a:prstGeom prst="rect">
            <a:avLst/>
          </a:prstGeom>
          <a:solidFill>
            <a:srgbClr val="AAA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C998A5-4A07-4B4A-B1B4-0788591FE898}"/>
              </a:ext>
            </a:extLst>
          </p:cNvPr>
          <p:cNvSpPr txBox="1"/>
          <p:nvPr/>
        </p:nvSpPr>
        <p:spPr>
          <a:xfrm>
            <a:off x="4178619" y="845560"/>
            <a:ext cx="429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Maker Space Contacts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83541F-913D-4C07-BBF2-B7522A64F9E4}"/>
              </a:ext>
            </a:extLst>
          </p:cNvPr>
          <p:cNvSpPr txBox="1"/>
          <p:nvPr/>
        </p:nvSpPr>
        <p:spPr>
          <a:xfrm>
            <a:off x="1193438" y="3065191"/>
            <a:ext cx="1598675" cy="923330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r>
              <a:rPr lang="en-US" dirty="0">
                <a:solidFill>
                  <a:srgbClr val="00253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Maker Club</a:t>
            </a:r>
          </a:p>
          <a:p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5AE7EB-8583-4D5F-B086-C62B8CD9356F}"/>
              </a:ext>
            </a:extLst>
          </p:cNvPr>
          <p:cNvSpPr txBox="1"/>
          <p:nvPr/>
        </p:nvSpPr>
        <p:spPr>
          <a:xfrm>
            <a:off x="1191753" y="1942087"/>
            <a:ext cx="1598675" cy="923330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Cyber Club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9391C7-4B17-43B6-8E83-5BC2656CE1B9}"/>
              </a:ext>
            </a:extLst>
          </p:cNvPr>
          <p:cNvSpPr txBox="1"/>
          <p:nvPr/>
        </p:nvSpPr>
        <p:spPr>
          <a:xfrm>
            <a:off x="1191754" y="5200824"/>
            <a:ext cx="1600360" cy="923330"/>
          </a:xfrm>
          <a:prstGeom prst="rect">
            <a:avLst/>
          </a:prstGeom>
          <a:noFill/>
          <a:ln>
            <a:solidFill>
              <a:srgbClr val="0025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Icon</a:t>
            </a:r>
          </a:p>
          <a:p>
            <a:r>
              <a:rPr lang="en-US" sz="1600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Computer </a:t>
            </a:r>
            <a:r>
              <a:rPr lang="en-US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Club</a:t>
            </a:r>
          </a:p>
          <a:p>
            <a:pPr algn="ctr"/>
            <a:endParaRPr lang="en-US" dirty="0">
              <a:solidFill>
                <a:srgbClr val="002533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DFC30-3CEA-437C-B3CA-AF022A5C472C}"/>
              </a:ext>
            </a:extLst>
          </p:cNvPr>
          <p:cNvSpPr txBox="1"/>
          <p:nvPr/>
        </p:nvSpPr>
        <p:spPr>
          <a:xfrm>
            <a:off x="2928255" y="3427929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CDBCF-4CC9-4C0C-8045-B9FC0AFCD2D4}"/>
              </a:ext>
            </a:extLst>
          </p:cNvPr>
          <p:cNvSpPr txBox="1"/>
          <p:nvPr/>
        </p:nvSpPr>
        <p:spPr>
          <a:xfrm>
            <a:off x="3454043" y="5939488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Information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08C94-BC84-48EB-B6F9-0C3A48CDF03E}"/>
              </a:ext>
            </a:extLst>
          </p:cNvPr>
          <p:cNvSpPr txBox="1"/>
          <p:nvPr/>
        </p:nvSpPr>
        <p:spPr>
          <a:xfrm>
            <a:off x="2922518" y="2382050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67316E-F97C-4BEB-80DB-15B450E14E62}"/>
              </a:ext>
            </a:extLst>
          </p:cNvPr>
          <p:cNvSpPr txBox="1"/>
          <p:nvPr/>
        </p:nvSpPr>
        <p:spPr>
          <a:xfrm>
            <a:off x="2928255" y="4523874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493DA1-FE2F-4683-988C-6FCD4D0E65FF}"/>
              </a:ext>
            </a:extLst>
          </p:cNvPr>
          <p:cNvSpPr txBox="1"/>
          <p:nvPr/>
        </p:nvSpPr>
        <p:spPr>
          <a:xfrm>
            <a:off x="2928255" y="5765831"/>
            <a:ext cx="31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A5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Contact Info</a:t>
            </a:r>
          </a:p>
        </p:txBody>
      </p:sp>
    </p:spTree>
    <p:extLst>
      <p:ext uri="{BB962C8B-B14F-4D97-AF65-F5344CB8AC3E}">
        <p14:creationId xmlns:p14="http://schemas.microsoft.com/office/powerpoint/2010/main" val="30862040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Custom 5">
      <a:dk1>
        <a:srgbClr val="E36D1B"/>
      </a:dk1>
      <a:lt1>
        <a:sysClr val="window" lastClr="FFFFFF"/>
      </a:lt1>
      <a:dk2>
        <a:srgbClr val="E36D1B"/>
      </a:dk2>
      <a:lt2>
        <a:srgbClr val="E36D1B"/>
      </a:lt2>
      <a:accent1>
        <a:srgbClr val="496161"/>
      </a:accent1>
      <a:accent2>
        <a:srgbClr val="496161"/>
      </a:accent2>
      <a:accent3>
        <a:srgbClr val="617F7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247</TotalTime>
  <Words>344</Words>
  <Application>Microsoft Office PowerPoint</Application>
  <PresentationFormat>Widescreen</PresentationFormat>
  <Paragraphs>171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 MT</vt:lpstr>
      <vt:lpstr>Impact</vt:lpstr>
      <vt:lpstr>Source Code Pro</vt:lpstr>
      <vt:lpstr>Source Code Pro Black</vt:lpstr>
      <vt:lpstr>Source Sans Pro Semibold</vt:lpstr>
      <vt:lpstr>Wingdings</vt:lpstr>
      <vt:lpstr>Badge</vt:lpstr>
      <vt:lpstr>Maker and Hacker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 and Maker Space</dc:title>
  <dc:creator>Almeida, Sheree  </dc:creator>
  <cp:lastModifiedBy>Almeida, Sheree  </cp:lastModifiedBy>
  <cp:revision>35</cp:revision>
  <dcterms:created xsi:type="dcterms:W3CDTF">2018-09-30T02:11:13Z</dcterms:created>
  <dcterms:modified xsi:type="dcterms:W3CDTF">2018-11-15T08:07:08Z</dcterms:modified>
</cp:coreProperties>
</file>