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9" r:id="rId2"/>
    <p:sldId id="300" r:id="rId3"/>
    <p:sldId id="301" r:id="rId4"/>
    <p:sldId id="256" r:id="rId5"/>
    <p:sldId id="302" r:id="rId6"/>
    <p:sldId id="297" r:id="rId7"/>
    <p:sldId id="257" r:id="rId8"/>
    <p:sldId id="258" r:id="rId9"/>
    <p:sldId id="279" r:id="rId10"/>
    <p:sldId id="280" r:id="rId11"/>
    <p:sldId id="282" r:id="rId12"/>
    <p:sldId id="283" r:id="rId13"/>
    <p:sldId id="296" r:id="rId14"/>
    <p:sldId id="285" r:id="rId15"/>
    <p:sldId id="286" r:id="rId16"/>
    <p:sldId id="287" r:id="rId17"/>
    <p:sldId id="289" r:id="rId18"/>
    <p:sldId id="290" r:id="rId19"/>
    <p:sldId id="291" r:id="rId20"/>
    <p:sldId id="292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eja, Rahul" initials="JR" lastIdx="1" clrIdx="0">
    <p:extLst>
      <p:ext uri="{19B8F6BF-5375-455C-9EA6-DF929625EA0E}">
        <p15:presenceInfo xmlns:p15="http://schemas.microsoft.com/office/powerpoint/2012/main" userId="S-1-5-21-1531082355-734649621-3782574898-24044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Swiss Re </a:t>
            </a:r>
            <a:r>
              <a:rPr lang="en-IN" dirty="0" smtClean="0"/>
              <a:t>overview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</a:t>
            </a:r>
            <a:r>
              <a:rPr lang="en-IN" sz="2000" dirty="0" smtClean="0"/>
              <a:t>By Rahul </a:t>
            </a:r>
            <a:r>
              <a:rPr lang="en-IN" sz="2000" dirty="0" err="1" smtClean="0"/>
              <a:t>Juneja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7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 – in progress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As soon as incident owner sees a ticket, a quick check on Inquiry </a:t>
            </a:r>
            <a:r>
              <a:rPr lang="en-IN" dirty="0" smtClean="0"/>
              <a:t>type </a:t>
            </a:r>
            <a:r>
              <a:rPr lang="en-IN" dirty="0"/>
              <a:t>(Inquiry, </a:t>
            </a:r>
            <a:r>
              <a:rPr lang="en-IN" dirty="0" err="1" smtClean="0"/>
              <a:t>Incident,Feedback</a:t>
            </a:r>
            <a:r>
              <a:rPr lang="en-IN" dirty="0" smtClean="0"/>
              <a:t>) priority is made.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 smtClean="0"/>
              <a:t>Customer </a:t>
            </a:r>
            <a:r>
              <a:rPr lang="en-IN" dirty="0"/>
              <a:t>needs to be kept informed on the progress at regular intervals through customer communication field in SNOW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5468113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 </a:t>
            </a:r>
            <a:r>
              <a:rPr lang="en-IN" dirty="0"/>
              <a:t>number/case number to be in added into the "External Id </a:t>
            </a:r>
            <a:r>
              <a:rPr lang="en-IN" dirty="0" smtClean="0"/>
              <a:t>field</a:t>
            </a:r>
          </a:p>
          <a:p>
            <a:r>
              <a:rPr lang="en-IN" dirty="0" smtClean="0"/>
              <a:t>High </a:t>
            </a:r>
            <a:r>
              <a:rPr lang="en-IN" dirty="0"/>
              <a:t>level description of the change to be commented in work notes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 </a:t>
            </a:r>
            <a:r>
              <a:rPr lang="en-IN" dirty="0" smtClean="0"/>
              <a:t>– Waiting for Customer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This waiting reason is used in case further information from customer is needed to further investigate the issue, or if the confirmation that the reported issue is resolved is needed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 All the communication made to customer needs to be in simple business language, avoiding technical jargon as much as possible and in a way that’s easy for customer to understand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status change to Customer will also trigger a notification to user </a:t>
            </a:r>
          </a:p>
          <a:p>
            <a:r>
              <a:rPr lang="en-IN" dirty="0" smtClean="0"/>
              <a:t>3 </a:t>
            </a:r>
            <a:r>
              <a:rPr lang="en-IN" dirty="0" smtClean="0"/>
              <a:t>strike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Time </a:t>
            </a:r>
            <a:r>
              <a:rPr lang="en-IN" dirty="0"/>
              <a:t>for Appointment/meeting with customer is arranged to discuss the issue for further analysis or confirmation of issue resolution is </a:t>
            </a:r>
            <a:r>
              <a:rPr lang="en-IN" dirty="0" err="1"/>
              <a:t>seeked</a:t>
            </a:r>
            <a:r>
              <a:rPr lang="en-IN" dirty="0"/>
              <a:t>. The agreed time must be documented in the customer communication field before the status gets changed</a:t>
            </a:r>
          </a:p>
        </p:txBody>
      </p:sp>
    </p:spTree>
    <p:extLst>
      <p:ext uri="{BB962C8B-B14F-4D97-AF65-F5344CB8AC3E}">
        <p14:creationId xmlns:p14="http://schemas.microsoft.com/office/powerpoint/2010/main" val="17734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ICM – Waiting For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This waiting reason is used when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Problem resolution or change initiated for an </a:t>
            </a:r>
            <a:r>
              <a:rPr lang="en-IN" dirty="0" smtClean="0"/>
              <a:t>incident</a:t>
            </a:r>
          </a:p>
          <a:p>
            <a:endParaRPr lang="en-IN" dirty="0" smtClean="0"/>
          </a:p>
          <a:p>
            <a:r>
              <a:rPr lang="en-IN" dirty="0" smtClean="0"/>
              <a:t>Agreed </a:t>
            </a:r>
            <a:r>
              <a:rPr lang="en-IN" dirty="0"/>
              <a:t>event in the future (i.e. salary raise) initiated for an incident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Comments need to be updated in the either 'Customer Communication' /Work note field of incident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 Product Issue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When the action either resolution or clarification is needed by a third party vendor and/or any other stakeholder not available in SNOW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When multiple tickets are raised for the same issue, a problem ticket is created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there is no workaround or timely resolution available for an incident that’s being worked upon </a:t>
            </a:r>
            <a:endParaRPr lang="en-IN" dirty="0" smtClean="0"/>
          </a:p>
          <a:p>
            <a:r>
              <a:rPr lang="en-IN" dirty="0" smtClean="0"/>
              <a:t>Any </a:t>
            </a:r>
            <a:r>
              <a:rPr lang="en-IN" dirty="0"/>
              <a:t>known potential issue (pro-active problem management).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status of ticket is changed to resolved only when </a:t>
            </a:r>
          </a:p>
          <a:p>
            <a:r>
              <a:rPr lang="en-IN" dirty="0" smtClean="0"/>
              <a:t>The </a:t>
            </a:r>
            <a:r>
              <a:rPr lang="en-IN" dirty="0"/>
              <a:t>root cause is identified and a permanent resolution is in place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Do a quick check in the database to see if this is a known error; If so, apply the solution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Management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problem ticket can be created for various multiple reasons as detailed below including both pro-active problem management and/or re-active problem management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Re</a:t>
            </a:r>
            <a:r>
              <a:rPr lang="en-IN" dirty="0" smtClean="0"/>
              <a:t>active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Pro</a:t>
            </a:r>
            <a:r>
              <a:rPr lang="en-IN" dirty="0" smtClean="0"/>
              <a:t>active  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there is any issue with the </a:t>
            </a:r>
          </a:p>
          <a:p>
            <a:r>
              <a:rPr lang="en-IN" dirty="0" smtClean="0"/>
              <a:t>When </a:t>
            </a:r>
            <a:r>
              <a:rPr lang="en-IN" dirty="0"/>
              <a:t>multiple tickets are raised for the same issue, a problem ticket is created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When there is no workaround or timely resolution available for an incident that’s being worked upon </a:t>
            </a:r>
            <a:endParaRPr lang="en-IN" dirty="0" smtClean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smtClean="0"/>
              <a:t>open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The </a:t>
            </a:r>
            <a:r>
              <a:rPr lang="en-IN" dirty="0"/>
              <a:t>initiate state of a problem ticket is open when its created. Either the problem owner or triage team validates the ticket on priority, CI, Prefix code and assigns to right group/person for further analysis of ticket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      In </a:t>
            </a:r>
            <a:r>
              <a:rPr lang="en-IN" dirty="0" smtClean="0"/>
              <a:t>Analysis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Update min frequency 4 days 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611560" y="1844824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1560" y="4437112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Founded in 1863</a:t>
            </a:r>
          </a:p>
          <a:p>
            <a:r>
              <a:rPr lang="en-IN" dirty="0" smtClean="0"/>
              <a:t>Acquired GE Insurance 2006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6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Analysis – 3</a:t>
            </a:r>
            <a:r>
              <a:rPr lang="en-IN" baseline="30000" dirty="0" smtClean="0"/>
              <a:t>rd</a:t>
            </a:r>
            <a:r>
              <a:rPr lang="en-IN" dirty="0" smtClean="0"/>
              <a:t> party relevant</a:t>
            </a:r>
          </a:p>
          <a:p>
            <a:r>
              <a:rPr lang="en-IN" dirty="0" smtClean="0"/>
              <a:t>Status</a:t>
            </a:r>
          </a:p>
          <a:p>
            <a:pPr lvl="1"/>
            <a:r>
              <a:rPr lang="en-IN" dirty="0" smtClean="0"/>
              <a:t>Pending feedback system provider</a:t>
            </a:r>
          </a:p>
          <a:p>
            <a:pPr lvl="1"/>
            <a:r>
              <a:rPr lang="en-IN" dirty="0" smtClean="0"/>
              <a:t>Fixed-ready for testing</a:t>
            </a:r>
          </a:p>
          <a:p>
            <a:pPr lvl="1"/>
            <a:r>
              <a:rPr lang="en-IN" dirty="0" smtClean="0"/>
              <a:t>Tested successfully</a:t>
            </a:r>
          </a:p>
          <a:p>
            <a:pPr lvl="1"/>
            <a:r>
              <a:rPr lang="en-IN" dirty="0" smtClean="0"/>
              <a:t>Retest failed</a:t>
            </a:r>
          </a:p>
          <a:p>
            <a:pPr lvl="1"/>
            <a:r>
              <a:rPr lang="en-IN" dirty="0" smtClean="0"/>
              <a:t>Fixed for future release</a:t>
            </a:r>
            <a:endParaRPr lang="en-IN" dirty="0" smtClean="0"/>
          </a:p>
          <a:p>
            <a:r>
              <a:rPr lang="en-IN" dirty="0" smtClean="0"/>
              <a:t>CN in External </a:t>
            </a:r>
            <a:r>
              <a:rPr lang="en-IN" dirty="0" smtClean="0"/>
              <a:t>ID</a:t>
            </a:r>
          </a:p>
          <a:p>
            <a:r>
              <a:rPr lang="en-IN" dirty="0" smtClean="0"/>
              <a:t>Update once in a week</a:t>
            </a:r>
          </a:p>
          <a:p>
            <a:pPr marL="11430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22714"/>
          </a:xfrm>
        </p:spPr>
        <p:txBody>
          <a:bodyPr/>
          <a:lstStyle/>
          <a:p>
            <a:r>
              <a:rPr lang="en-US" dirty="0" smtClean="0"/>
              <a:t> 		  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Support Model – Consolidated Optimized Managed RUN Services (COMRS)</a:t>
            </a:r>
          </a:p>
          <a:p>
            <a:r>
              <a:rPr lang="en-US" sz="2400" dirty="0"/>
              <a:t>COMRS is created with an objective to provide a single window of support for the applications in scope.</a:t>
            </a:r>
          </a:p>
          <a:p>
            <a:r>
              <a:rPr lang="en-US" sz="2400" dirty="0"/>
              <a:t>This model drives toward customer focus on outcome and service predictability rather than resources/technology/ management and infrastructure with a standard and matured, optimized RUN services.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61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Incident Management</a:t>
            </a:r>
            <a:br>
              <a:rPr lang="en-IN" dirty="0" smtClean="0"/>
            </a:br>
            <a:r>
              <a:rPr lang="en-IN" dirty="0" smtClean="0"/>
              <a:t>Problem Management</a:t>
            </a:r>
            <a:br>
              <a:rPr lang="en-IN" dirty="0" smtClean="0"/>
            </a:br>
            <a:r>
              <a:rPr lang="en-IN" dirty="0" smtClean="0"/>
              <a:t>IMPM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3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</a:p>
          <a:p>
            <a:r>
              <a:rPr lang="en-US" dirty="0" smtClean="0"/>
              <a:t>In Progress</a:t>
            </a:r>
          </a:p>
          <a:p>
            <a:r>
              <a:rPr lang="en-US" dirty="0"/>
              <a:t>Waiting for</a:t>
            </a:r>
          </a:p>
          <a:p>
            <a:pPr lvl="2"/>
            <a:r>
              <a:rPr lang="en-US" dirty="0"/>
              <a:t>Customer</a:t>
            </a:r>
          </a:p>
          <a:p>
            <a:pPr lvl="2"/>
            <a:r>
              <a:rPr lang="en-US" dirty="0" smtClean="0"/>
              <a:t>Dependency</a:t>
            </a:r>
            <a:endParaRPr lang="en-US" dirty="0"/>
          </a:p>
          <a:p>
            <a:r>
              <a:rPr lang="en-US" dirty="0" smtClean="0"/>
              <a:t>Confirmation</a:t>
            </a:r>
          </a:p>
          <a:p>
            <a:r>
              <a:rPr lang="en-US" dirty="0" smtClean="0"/>
              <a:t>Resolved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5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incident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Unplanned interruption </a:t>
            </a:r>
          </a:p>
          <a:p>
            <a:r>
              <a:rPr lang="en-IN" dirty="0" smtClean="0"/>
              <a:t>Service Quality</a:t>
            </a:r>
          </a:p>
          <a:p>
            <a:r>
              <a:rPr lang="en-IN" dirty="0" smtClean="0"/>
              <a:t>Customer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4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Incident Management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Goal of IM</a:t>
            </a:r>
          </a:p>
          <a:p>
            <a:r>
              <a:rPr lang="en-IN" dirty="0" smtClean="0"/>
              <a:t>The triage team then validates the ticket on priority, Configuration Item, incident type and assigns to right application or person for further analysis of ticket.(</a:t>
            </a:r>
            <a:r>
              <a:rPr lang="en-IN" dirty="0" err="1" smtClean="0"/>
              <a:t>reportedstage</a:t>
            </a:r>
            <a:r>
              <a:rPr lang="en-IN" dirty="0" smtClean="0"/>
              <a:t> to </a:t>
            </a:r>
            <a:r>
              <a:rPr lang="en-IN" dirty="0" err="1" smtClean="0"/>
              <a:t>closedstage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2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Response time </a:t>
            </a:r>
          </a:p>
          <a:p>
            <a:pPr marL="114300" indent="0">
              <a:buNone/>
            </a:pPr>
            <a:r>
              <a:rPr lang="en-IN" dirty="0" smtClean="0"/>
              <a:t>Dear </a:t>
            </a:r>
            <a:r>
              <a:rPr lang="en-IN" dirty="0"/>
              <a:t>User, We have acknowledged your request. We will </a:t>
            </a:r>
            <a:r>
              <a:rPr lang="en-IN" dirty="0" err="1"/>
              <a:t>analyze</a:t>
            </a:r>
            <a:r>
              <a:rPr lang="en-IN" dirty="0"/>
              <a:t> &amp; get </a:t>
            </a:r>
            <a:r>
              <a:rPr lang="en-IN" dirty="0" smtClean="0"/>
              <a:t>back </a:t>
            </a:r>
            <a:r>
              <a:rPr lang="en-IN" dirty="0"/>
              <a:t>to you with an </a:t>
            </a:r>
            <a:r>
              <a:rPr lang="en-IN" dirty="0" smtClean="0"/>
              <a:t>update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       3 </a:t>
            </a:r>
            <a:r>
              <a:rPr lang="en-IN" dirty="0" smtClean="0"/>
              <a:t>types of application </a:t>
            </a:r>
          </a:p>
          <a:p>
            <a:pPr marL="114300" indent="0">
              <a:buNone/>
            </a:pPr>
            <a:r>
              <a:rPr lang="en-IN" dirty="0" smtClean="0"/>
              <a:t>                    Platinum-</a:t>
            </a:r>
            <a:r>
              <a:rPr lang="en-IN" dirty="0" err="1" smtClean="0"/>
              <a:t>MyHR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                  Gold-CONCOR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                  Silver-payrolls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755576" y="328498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114300" indent="0">
              <a:buNone/>
            </a:pPr>
            <a:r>
              <a:rPr lang="en-IN" dirty="0" smtClean="0"/>
              <a:t>Priority </a:t>
            </a:r>
          </a:p>
          <a:p>
            <a:pPr marL="114300" indent="0">
              <a:buNone/>
            </a:pPr>
            <a:r>
              <a:rPr lang="en-IN" dirty="0" smtClean="0"/>
              <a:t>Impact </a:t>
            </a:r>
            <a:r>
              <a:rPr lang="en-IN" dirty="0"/>
              <a:t>and urgency</a:t>
            </a:r>
          </a:p>
          <a:p>
            <a:endParaRPr lang="en-IN" dirty="0" smtClean="0"/>
          </a:p>
          <a:p>
            <a:r>
              <a:rPr lang="en-IN" dirty="0" smtClean="0"/>
              <a:t>Critical</a:t>
            </a:r>
          </a:p>
          <a:p>
            <a:r>
              <a:rPr lang="en-IN" dirty="0" smtClean="0"/>
              <a:t>High</a:t>
            </a:r>
          </a:p>
          <a:p>
            <a:r>
              <a:rPr lang="en-IN" dirty="0" smtClean="0"/>
              <a:t>Medium</a:t>
            </a:r>
          </a:p>
          <a:p>
            <a:r>
              <a:rPr lang="en-IN" dirty="0" smtClean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0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2111</TotalTime>
  <Words>689</Words>
  <Application>Microsoft Office PowerPoint</Application>
  <PresentationFormat>On-screen Show (4:3)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</vt:lpstr>
      <vt:lpstr>Adjacency</vt:lpstr>
      <vt:lpstr>Swiss Re overview      By Rahul Juneja</vt:lpstr>
      <vt:lpstr> </vt:lpstr>
      <vt:lpstr>Contract Overview</vt:lpstr>
      <vt:lpstr>Incident Management Problem Management IMPM</vt:lpstr>
      <vt:lpstr>Incident Management</vt:lpstr>
      <vt:lpstr>incident</vt:lpstr>
      <vt:lpstr>Incident Management Process</vt:lpstr>
      <vt:lpstr> </vt:lpstr>
      <vt:lpstr>Priority</vt:lpstr>
      <vt:lpstr>IMP – in progress</vt:lpstr>
      <vt:lpstr> </vt:lpstr>
      <vt:lpstr>IMP – Waiting for Customer</vt:lpstr>
      <vt:lpstr> </vt:lpstr>
      <vt:lpstr>ICM – Waiting For Dependency</vt:lpstr>
      <vt:lpstr> </vt:lpstr>
      <vt:lpstr>Resolved</vt:lpstr>
      <vt:lpstr>Problem Management Process</vt:lpstr>
      <vt:lpstr> </vt:lpstr>
      <vt:lpstr> </vt:lpstr>
      <vt:lpstr> </vt:lpstr>
      <vt:lpstr>      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 Problem Management IMPM</dc:title>
  <dc:creator>RAHUL</dc:creator>
  <cp:lastModifiedBy>Juneja, Rahul</cp:lastModifiedBy>
  <cp:revision>20</cp:revision>
  <dcterms:created xsi:type="dcterms:W3CDTF">2018-02-25T16:07:52Z</dcterms:created>
  <dcterms:modified xsi:type="dcterms:W3CDTF">2018-02-27T04:41:15Z</dcterms:modified>
</cp:coreProperties>
</file>