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4CD005-765C-48CC-9CAE-AA30CBAA0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ED6FE7-E99D-4198-833E-73052B3B9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43EB2A-6147-47E3-BEF5-D6D2E0CCE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40BC3-64AB-40B1-9093-18DF157582C8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838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E9232A-CC0F-42D6-BE4F-7BA2F1CE4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84B321-391B-4BD9-B34C-B2BA3050B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77DE81-96BA-4336-B74B-3DDF8D79C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DA8C9-BB89-4B11-9340-2B89610C3AE0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1459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41A5E8-46BF-4710-9AE0-7A58ED936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F146DF-4AD5-4190-98D6-D0292CCF0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28EBB3-F3F0-49AD-A314-456A60ED2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4A4C-DBAA-4049-8C0B-D21553F92A66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09517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5A9522-A5D7-49C6-BC93-6CC49A284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B80CC9-A047-472E-AB4F-A80C553B4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B4A938-0005-4354-B898-36BA937DE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E9FF-A3A7-4927-85D0-B3071A5B995C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762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F8149B-60AB-4BFF-96FF-CC0ABADAA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41CE3-2591-40A0-828F-69F3DE38D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B729F1-EDB0-4A43-A3E5-B8D85C066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592E-7AE8-4DE9-AB3C-55B74D9DDA53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7507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F3411-03ED-43CA-A39A-8928524516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7B6E7-3EE6-4A0B-910A-41873C9A9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ED91E-F262-41A5-B40D-CE1A092FAC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39358-1F70-49B3-B7F7-0D32F3999636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22104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D199D-5F70-4763-9E47-9271BD251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58A72C-5B9F-4CBD-BD28-0C497A5DE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3A2FBF-94B3-4A38-98AD-126E1BE38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CDF28-9EBB-4827-8DEF-2F87989FAFA0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669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D70656-4500-458E-9E1F-A549C67B1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0DD859-E173-4C45-B357-07F052DE0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D933A8-436A-4311-9BF4-788B6E965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FC144-2858-4749-A031-B9145D51D80F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416430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569DDD-7E7C-4F49-A74F-98F289F43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8F05CD-9D77-4773-87DB-BFFC7AEE07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B8F452-0C69-4C08-83FE-47EB34DA6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6D26F-58D7-4F21-BF14-773F48231C6A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4020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C968-D003-4F84-8B5D-DADD77FE1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40D57-078B-4E65-A54F-164BA2EDD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E4FE1-D924-42A9-BFE2-26C635FA0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ED5EC-DDEF-4BDB-9618-DE1D1BA66923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7197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6EFC9-4BCB-4845-ADEA-2B1300966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87F6B-9EBC-49FD-BF71-F9DA30635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FED4F-CD2C-40AA-B027-CB62ACF4F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03A8-5E8E-4F38-B33F-C0B83C37A00D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8749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ED5DB5-41D6-4CB3-980B-5A2DA0297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O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3E6190-46BE-4A48-83A0-778DDBACD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O"/>
              <a:t>Click to edit Master text styles</a:t>
            </a:r>
          </a:p>
          <a:p>
            <a:pPr lvl="1"/>
            <a:r>
              <a:rPr lang="en-US" altLang="es-CO"/>
              <a:t>Second level</a:t>
            </a:r>
          </a:p>
          <a:p>
            <a:pPr lvl="2"/>
            <a:r>
              <a:rPr lang="en-US" altLang="es-CO"/>
              <a:t>Third level</a:t>
            </a:r>
          </a:p>
          <a:p>
            <a:pPr lvl="3"/>
            <a:r>
              <a:rPr lang="en-US" altLang="es-CO"/>
              <a:t>Fourth level</a:t>
            </a:r>
          </a:p>
          <a:p>
            <a:pPr lvl="4"/>
            <a:r>
              <a:rPr lang="en-US" altLang="es-CO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912EBD-53C3-48DA-B5AA-1F2407C3CE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6780BD-4FA0-4C40-96AD-5B11538FD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s-CO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039802-F01D-4970-B1E5-DE948F1E19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B53C266-2E22-421D-9486-EB6389743978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967A1E3-F687-471B-961D-5F18F036B68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5800" y="609600"/>
            <a:ext cx="7772400" cy="5201424"/>
          </a:xfrm>
          <a:noFill/>
        </p:spPr>
        <p:txBody>
          <a:bodyPr>
            <a:spAutoFit/>
          </a:bodyPr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es-CO" sz="3600" dirty="0" err="1">
                <a:solidFill>
                  <a:schemeClr val="tx2"/>
                </a:solidFill>
              </a:rPr>
              <a:t>Semana</a:t>
            </a:r>
            <a:r>
              <a:rPr lang="en-US" altLang="es-CO" sz="3600" dirty="0">
                <a:solidFill>
                  <a:schemeClr val="tx2"/>
                </a:solidFill>
              </a:rPr>
              <a:t> 3, </a:t>
            </a:r>
            <a:r>
              <a:rPr lang="en-US" altLang="es-CO" sz="3600" dirty="0" err="1">
                <a:solidFill>
                  <a:schemeClr val="tx2"/>
                </a:solidFill>
              </a:rPr>
              <a:t>Ciclo</a:t>
            </a:r>
            <a:r>
              <a:rPr lang="en-US" altLang="es-CO" sz="3600" dirty="0">
                <a:solidFill>
                  <a:schemeClr val="tx2"/>
                </a:solidFill>
              </a:rPr>
              <a:t> 3, Grupo 64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en-US" altLang="es-CO" sz="4400" dirty="0">
              <a:solidFill>
                <a:schemeClr val="tx2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es-CO" sz="4400" dirty="0" err="1">
                <a:solidFill>
                  <a:schemeClr val="tx2"/>
                </a:solidFill>
              </a:rPr>
              <a:t>Formulario</a:t>
            </a:r>
            <a:r>
              <a:rPr lang="en-US" altLang="es-CO" sz="4400" dirty="0">
                <a:solidFill>
                  <a:schemeClr val="tx2"/>
                </a:solidFill>
              </a:rPr>
              <a:t> LOGIN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en-US" altLang="es-CO" sz="44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s-CO" altLang="es-CO" sz="2400" dirty="0">
                <a:solidFill>
                  <a:schemeClr val="tx2"/>
                </a:solidFill>
              </a:rPr>
              <a:t>Danilo Garcia Hansen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s-CO" altLang="es-CO" sz="2400" dirty="0">
                <a:solidFill>
                  <a:schemeClr val="tx2"/>
                </a:solidFill>
              </a:rPr>
              <a:t>David Jerónimo García Jaramillo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s-CO" altLang="es-CO" sz="2400" dirty="0">
                <a:solidFill>
                  <a:schemeClr val="tx2"/>
                </a:solidFill>
              </a:rPr>
              <a:t>Fabián Mauricio Gamboa Bohórquez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s-CO" altLang="es-CO" sz="2400" dirty="0">
                <a:solidFill>
                  <a:schemeClr val="tx2"/>
                </a:solidFill>
              </a:rPr>
              <a:t>Juan Camilo </a:t>
            </a:r>
            <a:r>
              <a:rPr lang="es-CO" altLang="es-CO" sz="2400" dirty="0" err="1">
                <a:solidFill>
                  <a:schemeClr val="tx2"/>
                </a:solidFill>
              </a:rPr>
              <a:t>Florez</a:t>
            </a:r>
            <a:r>
              <a:rPr lang="es-CO" altLang="es-CO" sz="2400" dirty="0">
                <a:solidFill>
                  <a:schemeClr val="tx2"/>
                </a:solidFill>
              </a:rPr>
              <a:t> </a:t>
            </a:r>
            <a:r>
              <a:rPr lang="es-CO" altLang="es-CO" sz="2400" dirty="0" err="1">
                <a:solidFill>
                  <a:schemeClr val="tx2"/>
                </a:solidFill>
              </a:rPr>
              <a:t>Gomez</a:t>
            </a:r>
            <a:endParaRPr lang="es-CO" altLang="es-CO" sz="2400" dirty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s-CO" altLang="es-CO" sz="2400" dirty="0">
                <a:solidFill>
                  <a:schemeClr val="tx2"/>
                </a:solidFill>
              </a:rPr>
              <a:t>Juan </a:t>
            </a:r>
            <a:r>
              <a:rPr lang="es-CO" altLang="es-CO" sz="2400" dirty="0" err="1">
                <a:solidFill>
                  <a:schemeClr val="tx2"/>
                </a:solidFill>
              </a:rPr>
              <a:t>Sebastian</a:t>
            </a:r>
            <a:r>
              <a:rPr lang="es-CO" altLang="es-CO" sz="2400" dirty="0">
                <a:solidFill>
                  <a:schemeClr val="tx2"/>
                </a:solidFill>
              </a:rPr>
              <a:t> Segura Arango</a:t>
            </a:r>
            <a:br>
              <a:rPr lang="en-US" altLang="es-CO" sz="4400" dirty="0">
                <a:solidFill>
                  <a:schemeClr val="tx2"/>
                </a:solidFill>
              </a:rPr>
            </a:br>
            <a:endParaRPr lang="en-US" altLang="es-CO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3BF5C1-F2F0-45EB-8E34-CBCFED5A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61912"/>
            <a:ext cx="5953125" cy="6734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30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ANDRES GARCIA H</dc:creator>
  <cp:lastModifiedBy>DANILO ANDRES GARCIA HANSEN</cp:lastModifiedBy>
  <cp:revision>3</cp:revision>
  <cp:lastPrinted>1601-01-01T00:00:00Z</cp:lastPrinted>
  <dcterms:created xsi:type="dcterms:W3CDTF">1601-01-01T00:00:00Z</dcterms:created>
  <dcterms:modified xsi:type="dcterms:W3CDTF">2020-12-20T01:04:55Z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