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4" r:id="rId2"/>
  </p:sldMasterIdLst>
  <p:notesMasterIdLst>
    <p:notesMasterId r:id="rId15"/>
  </p:notesMasterIdLst>
  <p:handoutMasterIdLst>
    <p:handoutMasterId r:id="rId16"/>
  </p:handoutMasterIdLst>
  <p:sldIdLst>
    <p:sldId id="268" r:id="rId3"/>
    <p:sldId id="269" r:id="rId4"/>
    <p:sldId id="270" r:id="rId5"/>
    <p:sldId id="274" r:id="rId6"/>
    <p:sldId id="275" r:id="rId7"/>
    <p:sldId id="276" r:id="rId8"/>
    <p:sldId id="277" r:id="rId9"/>
    <p:sldId id="278" r:id="rId10"/>
    <p:sldId id="273" r:id="rId11"/>
    <p:sldId id="279" r:id="rId12"/>
    <p:sldId id="271" r:id="rId13"/>
    <p:sldId id="272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116" d="100"/>
          <a:sy n="116" d="100"/>
        </p:scale>
        <p:origin x="390" y="108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10/19/2015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10/19/2015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10/19/2015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10/19/2015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10/19/2015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10/19/2015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10/19/2015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Project%20Files/fitapp/fitapp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FitApp</a:t>
            </a:r>
            <a:r>
              <a:rPr lang="en-US" dirty="0" smtClean="0"/>
              <a:t>| Team 6 | CS 473/673 SW-ENG Fall 2015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FitApp</a:t>
            </a:r>
            <a:r>
              <a:rPr lang="en-US" dirty="0" smtClean="0"/>
              <a:t> Phase 1 Review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12" y="2057400"/>
            <a:ext cx="1859915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812" y="1684638"/>
            <a:ext cx="5409736" cy="44923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 (Will)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24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CLOSED: Turnover – a member dropped the course, and a new member joined.</a:t>
            </a:r>
          </a:p>
          <a:p>
            <a:r>
              <a:rPr lang="en-US" dirty="0" smtClean="0"/>
              <a:t>CLOSED: Back End technology/tools </a:t>
            </a:r>
            <a:r>
              <a:rPr lang="en-US" dirty="0" smtClean="0"/>
              <a:t>decision (chose node.js and </a:t>
            </a:r>
            <a:r>
              <a:rPr lang="en-US" dirty="0" err="1" smtClean="0"/>
              <a:t>mongoDB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smtClean="0"/>
              <a:t>OPEN: Back end </a:t>
            </a:r>
            <a:r>
              <a:rPr lang="en-US" dirty="0" smtClean="0"/>
              <a:t>implementation (undergoing training via internet tutorials and </a:t>
            </a:r>
            <a:r>
              <a:rPr lang="en-US" dirty="0" err="1" smtClean="0"/>
              <a:t>Jiachen’s</a:t>
            </a:r>
            <a:r>
              <a:rPr lang="en-US" dirty="0" smtClean="0"/>
              <a:t> sample code).</a:t>
            </a:r>
            <a:endParaRPr lang="en-US" dirty="0" smtClean="0"/>
          </a:p>
          <a:p>
            <a:r>
              <a:rPr lang="en-US" dirty="0" smtClean="0"/>
              <a:t>OPEN: Database design and migration (designed for MySQL, but we are transitioning to </a:t>
            </a:r>
            <a:r>
              <a:rPr lang="en-US" smtClean="0"/>
              <a:t>MongoDB).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</a:t>
            </a:r>
            <a:r>
              <a:rPr lang="en-US" dirty="0" smtClean="0"/>
              <a:t>Summary (Genevieve)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</a:t>
            </a:r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Jiachen</a:t>
            </a:r>
            <a:r>
              <a:rPr lang="en-US" dirty="0"/>
              <a:t>: http://localhost:3000/</a:t>
            </a:r>
            <a:endParaRPr lang="en-US" dirty="0" smtClean="0"/>
          </a:p>
          <a:p>
            <a:r>
              <a:rPr lang="en-US" dirty="0" err="1" smtClean="0"/>
              <a:t>Rasha</a:t>
            </a:r>
            <a:r>
              <a:rPr lang="en-US" dirty="0" smtClean="0"/>
              <a:t>: </a:t>
            </a:r>
            <a:r>
              <a:rPr lang="en-US" dirty="0" smtClean="0">
                <a:hlinkClick r:id="rId2" action="ppaction://hlinkfile"/>
              </a:rPr>
              <a:t>Project Files\</a:t>
            </a:r>
            <a:r>
              <a:rPr lang="en-US" dirty="0" err="1" smtClean="0">
                <a:hlinkClick r:id="rId2" action="ppaction://hlinkfile"/>
              </a:rPr>
              <a:t>fitapp</a:t>
            </a:r>
            <a:r>
              <a:rPr lang="en-US" dirty="0" smtClean="0">
                <a:hlinkClick r:id="rId2" action="ppaction://hlinkfile"/>
              </a:rPr>
              <a:t>\</a:t>
            </a:r>
            <a:r>
              <a:rPr lang="en-US" dirty="0" err="1" smtClean="0">
                <a:hlinkClick r:id="rId2" action="ppaction://hlinkfile"/>
              </a:rPr>
              <a:t>fitapp</a:t>
            </a:r>
            <a:r>
              <a:rPr lang="en-US" dirty="0" smtClean="0">
                <a:hlinkClick r:id="rId2" action="ppaction://hlinkfile"/>
              </a:rPr>
              <a:t>\index.html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6" y="1981200"/>
            <a:ext cx="9143538" cy="36974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Team </a:t>
            </a:r>
            <a:r>
              <a:rPr lang="en-US" dirty="0"/>
              <a:t>6 is creating a website which will input health and fitness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Will provide </a:t>
            </a:r>
            <a:r>
              <a:rPr lang="en-US" dirty="0"/>
              <a:t>a means for tracking and analytics of that data.  </a:t>
            </a:r>
            <a:endParaRPr lang="en-US" dirty="0" smtClean="0"/>
          </a:p>
          <a:p>
            <a:pPr lvl="1"/>
            <a:r>
              <a:rPr lang="en-US" dirty="0" smtClean="0"/>
              <a:t>Will complement </a:t>
            </a:r>
            <a:r>
              <a:rPr lang="en-US" dirty="0"/>
              <a:t>fitness hardware </a:t>
            </a:r>
            <a:r>
              <a:rPr lang="en-US" dirty="0" smtClean="0"/>
              <a:t>(Fitbit</a:t>
            </a:r>
            <a:r>
              <a:rPr lang="en-US" dirty="0"/>
              <a:t>, jawbone pedometers) and fitness planning for general use.  </a:t>
            </a:r>
            <a:endParaRPr lang="en-US" dirty="0" smtClean="0"/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Waterfall Model</a:t>
            </a:r>
          </a:p>
          <a:p>
            <a:pPr lvl="1"/>
            <a:r>
              <a:rPr lang="en-US" dirty="0" smtClean="0"/>
              <a:t>Tools: GitHub, Google Drive, Trello, Email, Ubuntu VM, HTML, CSS, Node.js, MongoDB, jQuery</a:t>
            </a:r>
          </a:p>
          <a:p>
            <a:pPr lvl="1"/>
            <a:r>
              <a:rPr lang="en-US" dirty="0" smtClean="0"/>
              <a:t>Phase: Development</a:t>
            </a:r>
          </a:p>
          <a:p>
            <a:pPr lvl="1"/>
            <a:r>
              <a:rPr lang="en-US" dirty="0" smtClean="0"/>
              <a:t>Meet: Weekly in the library.  Constant communication via email.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76" y="685800"/>
            <a:ext cx="9143538" cy="1066800"/>
          </a:xfrm>
        </p:spPr>
        <p:txBody>
          <a:bodyPr/>
          <a:lstStyle/>
          <a:p>
            <a:r>
              <a:rPr lang="en-US" dirty="0" err="1" smtClean="0"/>
              <a:t>FitApp</a:t>
            </a:r>
            <a:r>
              <a:rPr lang="en-US" dirty="0" smtClean="0"/>
              <a:t>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Project Management (Genevieve)</a:t>
            </a:r>
          </a:p>
          <a:p>
            <a:pPr lvl="1"/>
            <a:r>
              <a:rPr lang="en-US" dirty="0" smtClean="0"/>
              <a:t>Set up communication, tools, tracking, version control</a:t>
            </a:r>
          </a:p>
          <a:p>
            <a:pPr lvl="1"/>
            <a:r>
              <a:rPr lang="en-US" dirty="0" smtClean="0"/>
              <a:t>Project proposal, risk assessment</a:t>
            </a:r>
            <a:endParaRPr lang="en-US" dirty="0" smtClean="0"/>
          </a:p>
          <a:p>
            <a:r>
              <a:rPr lang="en-US" dirty="0" smtClean="0"/>
              <a:t>Requirements (Amal)</a:t>
            </a:r>
          </a:p>
          <a:p>
            <a:pPr lvl="1"/>
            <a:r>
              <a:rPr lang="en-US" dirty="0" smtClean="0"/>
              <a:t>5 Main Functional Requirements</a:t>
            </a:r>
          </a:p>
          <a:p>
            <a:r>
              <a:rPr lang="en-US" dirty="0" smtClean="0"/>
              <a:t>Database (Ian)</a:t>
            </a:r>
            <a:endParaRPr lang="en-US" dirty="0" smtClean="0"/>
          </a:p>
          <a:p>
            <a:r>
              <a:rPr lang="en-US" dirty="0"/>
              <a:t>Development Environment (Will)</a:t>
            </a:r>
          </a:p>
          <a:p>
            <a:r>
              <a:rPr lang="en-US" dirty="0" smtClean="0"/>
              <a:t>Front </a:t>
            </a:r>
            <a:r>
              <a:rPr lang="en-US" dirty="0" smtClean="0"/>
              <a:t>End (</a:t>
            </a:r>
            <a:r>
              <a:rPr lang="en-US" dirty="0" err="1" smtClean="0"/>
              <a:t>Jiachen</a:t>
            </a:r>
            <a:r>
              <a:rPr lang="en-US" dirty="0" smtClean="0"/>
              <a:t>/</a:t>
            </a:r>
            <a:r>
              <a:rPr lang="en-US" dirty="0" err="1" smtClean="0"/>
              <a:t>Rasha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Wireframes, Sitemap, Web Design</a:t>
            </a:r>
          </a:p>
          <a:p>
            <a:pPr lvl="1"/>
            <a:r>
              <a:rPr lang="en-US" dirty="0" smtClean="0"/>
              <a:t>HTML/CSS Skeleton, home page, signup page</a:t>
            </a:r>
          </a:p>
          <a:p>
            <a:r>
              <a:rPr lang="en-US" dirty="0" smtClean="0"/>
              <a:t>Back </a:t>
            </a:r>
            <a:r>
              <a:rPr lang="en-US" dirty="0" smtClean="0"/>
              <a:t>End</a:t>
            </a:r>
            <a:endParaRPr lang="en-US" dirty="0" smtClean="0"/>
          </a:p>
          <a:p>
            <a:pPr lvl="1"/>
            <a:r>
              <a:rPr lang="en-US" dirty="0" smtClean="0"/>
              <a:t>Node.js setup</a:t>
            </a:r>
          </a:p>
          <a:p>
            <a:pPr lvl="1"/>
            <a:r>
              <a:rPr lang="en-US" dirty="0" smtClean="0"/>
              <a:t>Node.js server code</a:t>
            </a:r>
            <a:endParaRPr lang="en-US" dirty="0" smtClean="0"/>
          </a:p>
          <a:p>
            <a:pPr lvl="1"/>
            <a:r>
              <a:rPr lang="en-US" dirty="0" smtClean="0"/>
              <a:t>MongoDB hosted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accomplished: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</a:t>
            </a:r>
            <a:r>
              <a:rPr lang="en-US" dirty="0" err="1" smtClean="0"/>
              <a:t>Rasha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652" y="1981200"/>
            <a:ext cx="957826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5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533" y="1828800"/>
            <a:ext cx="8563692" cy="4419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14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876" y="1981200"/>
            <a:ext cx="8762536" cy="396289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98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876" y="1905000"/>
            <a:ext cx="911567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14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875" y="1700645"/>
            <a:ext cx="9454841" cy="44715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12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6" t="3037" r="24394" b="5460"/>
          <a:stretch/>
        </p:blipFill>
        <p:spPr>
          <a:xfrm>
            <a:off x="5027612" y="533400"/>
            <a:ext cx="6934200" cy="545490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2" y="1295400"/>
            <a:ext cx="9143538" cy="1066800"/>
          </a:xfrm>
        </p:spPr>
        <p:txBody>
          <a:bodyPr/>
          <a:lstStyle/>
          <a:p>
            <a:r>
              <a:rPr lang="en-US" dirty="0" smtClean="0"/>
              <a:t>Database Summary</a:t>
            </a:r>
            <a:br>
              <a:rPr lang="en-US" dirty="0" smtClean="0"/>
            </a:br>
            <a:r>
              <a:rPr lang="en-US" dirty="0" smtClean="0"/>
              <a:t>(Ian)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3048000"/>
            <a:ext cx="1859915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8389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oject planning overview presentation" id="{11734F26-DC3E-4DB1-A7CA-E8974573DED9}" vid="{CE64C202-BC92-45CD-95CB-8071B13D3EF8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864001-A60D-40C9-A6CD-1EE64ABC9F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0</TotalTime>
  <Words>264</Words>
  <Application>Microsoft Office PowerPoint</Application>
  <PresentationFormat>Custom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Project planning overview presentation</vt:lpstr>
      <vt:lpstr>FitApp Phase 1 Review</vt:lpstr>
      <vt:lpstr>FitApp Overview</vt:lpstr>
      <vt:lpstr>What we have accomplished:</vt:lpstr>
      <vt:lpstr>Requirements (Rasha)</vt:lpstr>
      <vt:lpstr>Requirements</vt:lpstr>
      <vt:lpstr>Requirements</vt:lpstr>
      <vt:lpstr>Requirements</vt:lpstr>
      <vt:lpstr>Requirements</vt:lpstr>
      <vt:lpstr>Database Summary (Ian)</vt:lpstr>
      <vt:lpstr>Development Environment (Will)</vt:lpstr>
      <vt:lpstr>Issues Summary (Genevieve)</vt:lpstr>
      <vt:lpstr>Site 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2015-09-27T05:12:36Z</dcterms:created>
  <dcterms:modified xsi:type="dcterms:W3CDTF">2015-10-19T04:38:46Z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TC034605449991</vt:lpwstr>
  </property>
</Properties>
</file>