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9"/>
  </p:notesMasterIdLst>
  <p:handoutMasterIdLst>
    <p:handoutMasterId r:id="rId10"/>
  </p:handoutMasterIdLst>
  <p:sldIdLst>
    <p:sldId id="268" r:id="rId3"/>
    <p:sldId id="269" r:id="rId4"/>
    <p:sldId id="270" r:id="rId5"/>
    <p:sldId id="273" r:id="rId6"/>
    <p:sldId id="271" r:id="rId7"/>
    <p:sldId id="27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11/15/2015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11/15/2015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| Team 6 | CS 473/673 SW-ENG Fall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 Phase </a:t>
            </a:r>
            <a:r>
              <a:rPr lang="en-US" dirty="0" smtClean="0"/>
              <a:t>2 </a:t>
            </a:r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2057400"/>
            <a:ext cx="1859915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812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 smtClean="0"/>
              <a:t>Team </a:t>
            </a:r>
            <a:r>
              <a:rPr lang="en-US" dirty="0"/>
              <a:t>6 is creating a website which will input health and fitness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Process</a:t>
            </a:r>
            <a:endParaRPr lang="en-US" dirty="0" smtClean="0"/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Tools: GitHub, Google Drive, Trello, Email, Ubuntu VM, HTML, CSS, Node.js, MongoDB, jQuery</a:t>
            </a:r>
          </a:p>
          <a:p>
            <a:pPr lvl="1"/>
            <a:r>
              <a:rPr lang="en-US" dirty="0" smtClean="0"/>
              <a:t>Phase: </a:t>
            </a:r>
            <a:r>
              <a:rPr lang="en-US" dirty="0" smtClean="0"/>
              <a:t>Development/Testing</a:t>
            </a:r>
            <a:endParaRPr lang="en-US" dirty="0" smtClean="0"/>
          </a:p>
          <a:p>
            <a:pPr lvl="1"/>
            <a:r>
              <a:rPr lang="en-US" dirty="0" smtClean="0"/>
              <a:t>Meet: Weekly in the library.  Constant communication via email.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85800"/>
            <a:ext cx="9143538" cy="1066800"/>
          </a:xfrm>
        </p:spPr>
        <p:txBody>
          <a:bodyPr/>
          <a:lstStyle/>
          <a:p>
            <a:r>
              <a:rPr lang="en-US" dirty="0" err="1" smtClean="0"/>
              <a:t>FitApp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886200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Management/Front End </a:t>
            </a:r>
            <a:r>
              <a:rPr lang="en-US" dirty="0" smtClean="0"/>
              <a:t>(Genevieve)</a:t>
            </a:r>
          </a:p>
          <a:p>
            <a:pPr lvl="1"/>
            <a:r>
              <a:rPr lang="en-US" dirty="0" smtClean="0"/>
              <a:t>Test report, testing &amp; code review</a:t>
            </a:r>
            <a:endParaRPr lang="en-US" dirty="0" smtClean="0"/>
          </a:p>
          <a:p>
            <a:pPr lvl="1"/>
            <a:r>
              <a:rPr lang="en-US" dirty="0" smtClean="0"/>
              <a:t>Home page development</a:t>
            </a:r>
          </a:p>
          <a:p>
            <a:r>
              <a:rPr lang="en-US" dirty="0" smtClean="0"/>
              <a:t>Requirements/Front End </a:t>
            </a:r>
            <a:r>
              <a:rPr lang="en-US" dirty="0" smtClean="0"/>
              <a:t>(Amal)</a:t>
            </a:r>
          </a:p>
          <a:p>
            <a:pPr lvl="1"/>
            <a:r>
              <a:rPr lang="en-US" dirty="0" smtClean="0"/>
              <a:t>Secondary pages development</a:t>
            </a:r>
            <a:endParaRPr lang="en-US" dirty="0" smtClean="0"/>
          </a:p>
          <a:p>
            <a:r>
              <a:rPr lang="en-US" dirty="0"/>
              <a:t>Back End (</a:t>
            </a:r>
            <a:r>
              <a:rPr lang="en-US" dirty="0" err="1"/>
              <a:t>Jiachen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signup and user data tracking/charting</a:t>
            </a:r>
          </a:p>
          <a:p>
            <a:r>
              <a:rPr lang="en-US" dirty="0"/>
              <a:t>Design (</a:t>
            </a:r>
            <a:r>
              <a:rPr lang="en-US" dirty="0" err="1"/>
              <a:t>Rasha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Sitemap review and HTML designs</a:t>
            </a:r>
          </a:p>
          <a:p>
            <a:r>
              <a:rPr lang="en-US" dirty="0" smtClean="0"/>
              <a:t>Development </a:t>
            </a:r>
            <a:r>
              <a:rPr lang="en-US" dirty="0"/>
              <a:t>Environment (Will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Hosting decisions</a:t>
            </a:r>
          </a:p>
          <a:p>
            <a:r>
              <a:rPr lang="en-US" dirty="0" smtClean="0"/>
              <a:t>Database </a:t>
            </a:r>
            <a:r>
              <a:rPr lang="en-US" dirty="0"/>
              <a:t>(Ian)</a:t>
            </a:r>
          </a:p>
          <a:p>
            <a:pPr lvl="1"/>
            <a:r>
              <a:rPr lang="en-US" dirty="0"/>
              <a:t>Trend data </a:t>
            </a:r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337" y="1066800"/>
            <a:ext cx="9143538" cy="36974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Test report based on the SRS, and is posted on Google Drive.  Notes from code reviews are included at the bottom.</a:t>
            </a:r>
          </a:p>
          <a:p>
            <a:r>
              <a:rPr lang="en-US" sz="2000" dirty="0" smtClean="0"/>
              <a:t>Currently testing for requirements compliance, but we will shift resources from development to 100% testing/debugging in phase 3.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337" y="0"/>
            <a:ext cx="9143538" cy="1066800"/>
          </a:xfrm>
        </p:spPr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" t="28030" r="30992" b="36364"/>
          <a:stretch/>
        </p:blipFill>
        <p:spPr>
          <a:xfrm>
            <a:off x="-1" y="2514600"/>
            <a:ext cx="12114213" cy="34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4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CLOSED: </a:t>
            </a:r>
            <a:r>
              <a:rPr lang="en-US" dirty="0" smtClean="0"/>
              <a:t>Back end tools decision.  We shifted technology a few times during phase 0 and 1 (</a:t>
            </a:r>
            <a:r>
              <a:rPr lang="en-US" dirty="0" err="1" smtClean="0"/>
              <a:t>php</a:t>
            </a:r>
            <a:r>
              <a:rPr lang="en-US" dirty="0" smtClean="0"/>
              <a:t>, python, node) and eventually decided on node.js</a:t>
            </a:r>
            <a:endParaRPr lang="en-US" dirty="0" smtClean="0"/>
          </a:p>
          <a:p>
            <a:r>
              <a:rPr lang="en-US" dirty="0" smtClean="0"/>
              <a:t>CLOSED: </a:t>
            </a:r>
            <a:r>
              <a:rPr lang="en-US" dirty="0" smtClean="0"/>
              <a:t>Design integration (</a:t>
            </a:r>
            <a:r>
              <a:rPr lang="en-US" dirty="0" err="1" smtClean="0"/>
              <a:t>javascript</a:t>
            </a:r>
            <a:r>
              <a:rPr lang="en-US" dirty="0" smtClean="0"/>
              <a:t> conflict) bugs</a:t>
            </a:r>
          </a:p>
          <a:p>
            <a:r>
              <a:rPr lang="en-US" dirty="0" smtClean="0"/>
              <a:t>CLOSED: Database hosting (hosed by Mongo Labs)</a:t>
            </a:r>
            <a:endParaRPr lang="en-US" dirty="0" smtClean="0"/>
          </a:p>
          <a:p>
            <a:r>
              <a:rPr lang="en-US" dirty="0" smtClean="0"/>
              <a:t>OPEN: </a:t>
            </a:r>
            <a:r>
              <a:rPr lang="en-US" dirty="0" smtClean="0"/>
              <a:t>Schedule – we expected to complete development this week to transition into full QA/debugging/code review.  We are behind on schedule, and need </a:t>
            </a:r>
            <a:r>
              <a:rPr lang="en-US" dirty="0" smtClean="0"/>
              <a:t>to implement security, overall trends and password retrieval.</a:t>
            </a:r>
            <a:endParaRPr lang="en-US" dirty="0" smtClean="0"/>
          </a:p>
          <a:p>
            <a:r>
              <a:rPr lang="en-US" dirty="0" smtClean="0"/>
              <a:t>OPEN</a:t>
            </a:r>
            <a:r>
              <a:rPr lang="en-US" dirty="0" smtClean="0"/>
              <a:t>: We identified a bug during requirements testing where users can see the data of a previously logged-on user.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Demonstration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://localhost:3000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295</Words>
  <Application>Microsoft Office PowerPoint</Application>
  <PresentationFormat>Custom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Project planning overview presentation</vt:lpstr>
      <vt:lpstr>FitApp Phase 2 Review</vt:lpstr>
      <vt:lpstr>FitApp Overview</vt:lpstr>
      <vt:lpstr>What we have accomplished:</vt:lpstr>
      <vt:lpstr>Test Methodology</vt:lpstr>
      <vt:lpstr>Issues Summary</vt:lpstr>
      <vt:lpstr>Site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2015-09-27T05:12:36Z</dcterms:created>
  <dcterms:modified xsi:type="dcterms:W3CDTF">2015-11-16T04:22:15Z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