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88825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7117FEA-0C5B-4F56-816A-9C608B6795C7}">
  <a:tblStyle styleId="{C7117FEA-0C5B-4F56-816A-9C608B6795C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  <a:tblStyle styleId="{2C89B7AE-9522-4CCC-950D-EC2C9F1528E2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141412" y="1600200"/>
            <a:ext cx="11047411" cy="327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" name="Shape 26"/>
          <p:cNvGrpSpPr/>
          <p:nvPr/>
        </p:nvGrpSpPr>
        <p:grpSpPr>
          <a:xfrm>
            <a:off x="1278" y="0"/>
            <a:ext cx="12188951" cy="429768"/>
            <a:chOff x="1278" y="0"/>
            <a:chExt cx="12188951" cy="429768"/>
          </a:xfrm>
        </p:grpSpPr>
        <p:sp>
          <p:nvSpPr>
            <p:cNvPr id="27" name="Shape 27"/>
            <p:cNvSpPr/>
            <p:nvPr/>
          </p:nvSpPr>
          <p:spPr>
            <a:xfrm>
              <a:off x="1278" y="0"/>
              <a:ext cx="12188951" cy="22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1278" y="228600"/>
              <a:ext cx="12188951" cy="20116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1278" y="306323"/>
              <a:ext cx="12188951" cy="4571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0" y="6080760"/>
            <a:ext cx="12190230" cy="777239"/>
            <a:chOff x="0" y="6080760"/>
            <a:chExt cx="12190230" cy="777239"/>
          </a:xfrm>
        </p:grpSpPr>
        <p:sp>
          <p:nvSpPr>
            <p:cNvPr id="31" name="Shape 31"/>
            <p:cNvSpPr/>
            <p:nvPr/>
          </p:nvSpPr>
          <p:spPr>
            <a:xfrm>
              <a:off x="0" y="6217919"/>
              <a:ext cx="12188824" cy="640079"/>
            </a:xfrm>
            <a:prstGeom prst="rect">
              <a:avLst/>
            </a:prstGeom>
            <a:blipFill rotWithShape="1">
              <a:blip r:embed="rId2">
                <a:alphaModFix/>
              </a:blip>
              <a:tile algn="ctr" flip="none" tx="0" sx="100000" ty="0" sy="100000"/>
            </a:blip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1278" y="6080760"/>
              <a:ext cx="12188951" cy="9721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1278" y="6172200"/>
              <a:ext cx="12188951" cy="274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" name="Shape 34"/>
          <p:cNvSpPr txBox="1"/>
          <p:nvPr>
            <p:ph idx="10" type="dt"/>
          </p:nvPr>
        </p:nvSpPr>
        <p:spPr>
          <a:xfrm>
            <a:off x="7994363" y="6516864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1507498" y="6516864"/>
            <a:ext cx="6062144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9730093" y="6516864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1522412" y="5029200"/>
            <a:ext cx="8229598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Noto Symbol"/>
              <a:buNone/>
              <a:defRPr b="0" baseline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Noto Symbol"/>
              <a:buNone/>
              <a:defRPr b="0" baseline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Noto Symbol"/>
              <a:buNone/>
              <a:defRPr b="0" baseline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Noto Symbol"/>
              <a:buNone/>
              <a:defRPr b="0" baseline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Noto Symbol"/>
              <a:buNone/>
              <a:defRPr b="0" baseline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type="ctrTitle"/>
          </p:nvPr>
        </p:nvSpPr>
        <p:spPr>
          <a:xfrm>
            <a:off x="1522413" y="1905000"/>
            <a:ext cx="9143998" cy="2666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baseline="0" i="0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7994363" y="6516864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1507498" y="6516864"/>
            <a:ext cx="6062144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9730093" y="6516864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 rot="5400000">
            <a:off x="4245912" y="-818036"/>
            <a:ext cx="3697464" cy="9143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0"/>
              </a:spcBef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1522875" y="609600"/>
            <a:ext cx="9143538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alibri"/>
              <a:buNone/>
              <a:defRPr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0" type="dt"/>
          </p:nvPr>
        </p:nvSpPr>
        <p:spPr>
          <a:xfrm>
            <a:off x="7994363" y="6516864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1507498" y="6516864"/>
            <a:ext cx="6062144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9730093" y="6516864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 rot="5400000">
            <a:off x="2665411" y="-533399"/>
            <a:ext cx="5410200" cy="7696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rtl="0">
              <a:spcBef>
                <a:spcPts val="0"/>
              </a:spcBef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rtl="0">
              <a:spcBef>
                <a:spcPts val="0"/>
              </a:spcBef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type="title"/>
          </p:nvPr>
        </p:nvSpPr>
        <p:spPr>
          <a:xfrm rot="5400000">
            <a:off x="7360907" y="2743199"/>
            <a:ext cx="54102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alibri"/>
              <a:buNone/>
              <a:defRPr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and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0" type="dt"/>
          </p:nvPr>
        </p:nvSpPr>
        <p:spPr>
          <a:xfrm>
            <a:off x="7994363" y="6516864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1507498" y="6516864"/>
            <a:ext cx="6062144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9730093" y="6516864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522875" y="1905000"/>
            <a:ext cx="9143538" cy="3697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2400" marL="27432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Font typeface="Noto Symbol"/>
              <a:buChar char="▪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140" marL="54864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7320" marL="82296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Noto Symbol"/>
              <a:buChar char="▪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2080" marL="109728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–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marL="132588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Noto Symbol"/>
              <a:buChar char="▪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080" marL="155448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–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marL="1783079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Noto Symbol"/>
              <a:buChar char="▪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2079" marL="2011679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–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marL="224028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Noto Symbol"/>
              <a:buChar char="▪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1522875" y="609600"/>
            <a:ext cx="9143538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0" type="dt"/>
          </p:nvPr>
        </p:nvSpPr>
        <p:spPr>
          <a:xfrm>
            <a:off x="7994363" y="6516864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1507498" y="6516864"/>
            <a:ext cx="6062144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9730093" y="6516864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1522875" y="1905000"/>
            <a:ext cx="9143538" cy="3697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2400" marL="27432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Font typeface="Noto Symbol"/>
              <a:buChar char="▪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140" marL="54864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7320" marL="82296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Noto Symbol"/>
              <a:buChar char="▪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2080" marL="109728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–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marL="132588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Noto Symbol"/>
              <a:buChar char="▪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080" marL="155448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–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marL="1783079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Noto Symbol"/>
              <a:buChar char="▪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2079" marL="2011679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–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marL="224028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Noto Symbol"/>
              <a:buChar char="▪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1522875" y="609600"/>
            <a:ext cx="9143538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0" type="dt"/>
          </p:nvPr>
        </p:nvSpPr>
        <p:spPr>
          <a:xfrm>
            <a:off x="7994363" y="6516864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1507498" y="6516864"/>
            <a:ext cx="6062144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9730093" y="6516864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1522412" y="4876800"/>
            <a:ext cx="82295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>
                <a:solidFill>
                  <a:schemeClr val="dk1"/>
                </a:solidFill>
              </a:defRPr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1522412" y="1905000"/>
            <a:ext cx="9144000" cy="2666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0" baseline="0" sz="5400" cap="none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0" type="dt"/>
          </p:nvPr>
        </p:nvSpPr>
        <p:spPr>
          <a:xfrm>
            <a:off x="7994363" y="6516864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1507498" y="6516864"/>
            <a:ext cx="6062144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9730093" y="6516864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230848" y="1904999"/>
            <a:ext cx="4435564" cy="40889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baseline="0" sz="1600"/>
            </a:lvl8pPr>
            <a:lvl9pPr rtl="0">
              <a:spcBef>
                <a:spcPts val="0"/>
              </a:spcBef>
              <a:defRPr baseline="0" sz="1600"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1522412" y="1904999"/>
            <a:ext cx="4435564" cy="40889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1522875" y="609600"/>
            <a:ext cx="9143538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alibri"/>
              <a:buNone/>
              <a:defRPr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0" type="dt"/>
          </p:nvPr>
        </p:nvSpPr>
        <p:spPr>
          <a:xfrm>
            <a:off x="7994363" y="6516864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1507498" y="6516864"/>
            <a:ext cx="6062144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9730093" y="6516864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246814" y="2590800"/>
            <a:ext cx="441959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000"/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600"/>
            </a:lvl3pPr>
            <a:lvl4pPr rtl="0">
              <a:spcBef>
                <a:spcPts val="0"/>
              </a:spcBef>
              <a:defRPr sz="1400"/>
            </a:lvl4pPr>
            <a:lvl5pPr rtl="0">
              <a:spcBef>
                <a:spcPts val="0"/>
              </a:spcBef>
              <a:defRPr sz="1400"/>
            </a:lvl5pPr>
            <a:lvl6pPr rtl="0">
              <a:spcBef>
                <a:spcPts val="0"/>
              </a:spcBef>
              <a:defRPr sz="1400"/>
            </a:lvl6pPr>
            <a:lvl7pPr rtl="0">
              <a:spcBef>
                <a:spcPts val="0"/>
              </a:spcBef>
              <a:defRPr sz="1400"/>
            </a:lvl7pPr>
            <a:lvl8pPr rtl="0">
              <a:spcBef>
                <a:spcPts val="0"/>
              </a:spcBef>
              <a:defRPr sz="1400"/>
            </a:lvl8pPr>
            <a:lvl9pPr rtl="0">
              <a:spcBef>
                <a:spcPts val="0"/>
              </a:spcBef>
              <a:defRPr sz="1400"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6246814" y="1828800"/>
            <a:ext cx="4419599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b="1" sz="2000"/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64" name="Shape 64"/>
          <p:cNvSpPr txBox="1"/>
          <p:nvPr>
            <p:ph idx="3" type="body"/>
          </p:nvPr>
        </p:nvSpPr>
        <p:spPr>
          <a:xfrm>
            <a:off x="1522412" y="2590800"/>
            <a:ext cx="441959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000"/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600"/>
            </a:lvl3pPr>
            <a:lvl4pPr rtl="0">
              <a:spcBef>
                <a:spcPts val="0"/>
              </a:spcBef>
              <a:defRPr sz="1400"/>
            </a:lvl4pPr>
            <a:lvl5pPr rtl="0">
              <a:spcBef>
                <a:spcPts val="0"/>
              </a:spcBef>
              <a:defRPr sz="1400"/>
            </a:lvl5pPr>
            <a:lvl6pPr rtl="0">
              <a:spcBef>
                <a:spcPts val="0"/>
              </a:spcBef>
              <a:defRPr sz="1400"/>
            </a:lvl6pPr>
            <a:lvl7pPr rtl="0">
              <a:spcBef>
                <a:spcPts val="0"/>
              </a:spcBef>
              <a:defRPr sz="1400"/>
            </a:lvl7pPr>
            <a:lvl8pPr rtl="0">
              <a:spcBef>
                <a:spcPts val="0"/>
              </a:spcBef>
              <a:defRPr sz="1400"/>
            </a:lvl8pPr>
            <a:lvl9pPr rtl="0">
              <a:spcBef>
                <a:spcPts val="0"/>
              </a:spcBef>
              <a:defRPr sz="1400"/>
            </a:lvl9pPr>
          </a:lstStyle>
          <a:p/>
        </p:txBody>
      </p:sp>
      <p:sp>
        <p:nvSpPr>
          <p:cNvPr id="65" name="Shape 65"/>
          <p:cNvSpPr txBox="1"/>
          <p:nvPr>
            <p:ph idx="4" type="body"/>
          </p:nvPr>
        </p:nvSpPr>
        <p:spPr>
          <a:xfrm>
            <a:off x="1522412" y="1828800"/>
            <a:ext cx="4419599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b="1" sz="2000"/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1522875" y="609600"/>
            <a:ext cx="9143538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0" type="dt"/>
          </p:nvPr>
        </p:nvSpPr>
        <p:spPr>
          <a:xfrm>
            <a:off x="7994363" y="6516864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1507498" y="6516864"/>
            <a:ext cx="6062144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9730093" y="6516864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1522875" y="609600"/>
            <a:ext cx="9143538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alibri"/>
              <a:buNone/>
              <a:defRPr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Shape 73"/>
          <p:cNvGrpSpPr/>
          <p:nvPr/>
        </p:nvGrpSpPr>
        <p:grpSpPr>
          <a:xfrm>
            <a:off x="0" y="6309360"/>
            <a:ext cx="12190230" cy="548639"/>
            <a:chOff x="0" y="6309360"/>
            <a:chExt cx="12190230" cy="548639"/>
          </a:xfrm>
        </p:grpSpPr>
        <p:sp>
          <p:nvSpPr>
            <p:cNvPr id="74" name="Shape 74"/>
            <p:cNvSpPr/>
            <p:nvPr/>
          </p:nvSpPr>
          <p:spPr>
            <a:xfrm>
              <a:off x="0" y="6400800"/>
              <a:ext cx="12188824" cy="457200"/>
            </a:xfrm>
            <a:prstGeom prst="rect">
              <a:avLst/>
            </a:prstGeom>
            <a:blipFill rotWithShape="1">
              <a:blip r:embed="rId2">
                <a:alphaModFix/>
              </a:blip>
              <a:tile algn="ctr" flip="none" tx="0" sx="100000" ty="0" sy="100000"/>
            </a:blip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278" y="6309360"/>
              <a:ext cx="12188951" cy="9721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278" y="6379142"/>
              <a:ext cx="12188951" cy="274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Shape 77"/>
          <p:cNvSpPr txBox="1"/>
          <p:nvPr>
            <p:ph idx="10" type="dt"/>
          </p:nvPr>
        </p:nvSpPr>
        <p:spPr>
          <a:xfrm>
            <a:off x="7994363" y="6516864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1507498" y="6516864"/>
            <a:ext cx="6062144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9730093" y="6516864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1217609" y="1019175"/>
            <a:ext cx="6126480" cy="4572000"/>
          </a:xfrm>
          <a:prstGeom prst="rect">
            <a:avLst/>
          </a:prstGeom>
          <a:noFill/>
          <a:ln cap="flat" cmpd="sng" w="1016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7994363" y="6516864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1507498" y="6516864"/>
            <a:ext cx="6062144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9730093" y="6516864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491929" y="1293495"/>
            <a:ext cx="557783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000"/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600"/>
            </a:lvl3pPr>
            <a:lvl4pPr rtl="0">
              <a:spcBef>
                <a:spcPts val="0"/>
              </a:spcBef>
              <a:defRPr sz="1400"/>
            </a:lvl4pPr>
            <a:lvl5pPr rtl="0">
              <a:spcBef>
                <a:spcPts val="0"/>
              </a:spcBef>
              <a:defRPr sz="1400"/>
            </a:lvl5pPr>
            <a:lvl6pPr rtl="0">
              <a:spcBef>
                <a:spcPts val="0"/>
              </a:spcBef>
              <a:defRPr sz="1400"/>
            </a:lvl6pPr>
            <a:lvl7pPr rtl="0">
              <a:spcBef>
                <a:spcPts val="0"/>
              </a:spcBef>
              <a:defRPr sz="1400"/>
            </a:lvl7pPr>
            <a:lvl8pPr rtl="0">
              <a:spcBef>
                <a:spcPts val="0"/>
              </a:spcBef>
              <a:defRPr sz="1400"/>
            </a:lvl8pPr>
            <a:lvl9pPr rtl="0">
              <a:spcBef>
                <a:spcPts val="0"/>
              </a:spcBef>
              <a:defRPr sz="1400"/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7923214" y="3536828"/>
            <a:ext cx="3124199" cy="1797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800"/>
              </a:spcBef>
              <a:buFont typeface="Calibri"/>
              <a:buNone/>
              <a:defRPr sz="1600"/>
            </a:lvl1pPr>
            <a:lvl2pPr indent="0" marL="457200" rtl="0">
              <a:spcBef>
                <a:spcPts val="0"/>
              </a:spcBef>
              <a:buFont typeface="Calibri"/>
              <a:buNone/>
              <a:defRPr sz="1200"/>
            </a:lvl2pPr>
            <a:lvl3pPr indent="0" marL="914400" rtl="0">
              <a:spcBef>
                <a:spcPts val="0"/>
              </a:spcBef>
              <a:buFont typeface="Calibri"/>
              <a:buNone/>
              <a:defRPr sz="1000"/>
            </a:lvl3pPr>
            <a:lvl4pPr indent="0" marL="1371600" rtl="0">
              <a:spcBef>
                <a:spcPts val="0"/>
              </a:spcBef>
              <a:buFont typeface="Calibri"/>
              <a:buNone/>
              <a:defRPr sz="900"/>
            </a:lvl4pPr>
            <a:lvl5pPr indent="0" marL="1828800" rtl="0">
              <a:spcBef>
                <a:spcPts val="0"/>
              </a:spcBef>
              <a:buFont typeface="Calibri"/>
              <a:buNone/>
              <a:defRPr sz="900"/>
            </a:lvl5pPr>
            <a:lvl6pPr indent="0" marL="2286000" rtl="0">
              <a:spcBef>
                <a:spcPts val="0"/>
              </a:spcBef>
              <a:buFont typeface="Calibri"/>
              <a:buNone/>
              <a:defRPr sz="900"/>
            </a:lvl6pPr>
            <a:lvl7pPr indent="0" marL="2743200" rtl="0">
              <a:spcBef>
                <a:spcPts val="0"/>
              </a:spcBef>
              <a:buFont typeface="Calibri"/>
              <a:buNone/>
              <a:defRPr sz="900"/>
            </a:lvl7pPr>
            <a:lvl8pPr indent="0" marL="3200400" rtl="0">
              <a:spcBef>
                <a:spcPts val="0"/>
              </a:spcBef>
              <a:buFont typeface="Calibri"/>
              <a:buNone/>
              <a:defRPr sz="900"/>
            </a:lvl8pPr>
            <a:lvl9pPr indent="0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7923214" y="1371600"/>
            <a:ext cx="312419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1"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217609" y="1019175"/>
            <a:ext cx="6126480" cy="4572000"/>
          </a:xfrm>
          <a:prstGeom prst="rect">
            <a:avLst/>
          </a:prstGeom>
          <a:noFill/>
          <a:ln cap="flat" cmpd="sng" w="1016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7994363" y="6516864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1507498" y="6516864"/>
            <a:ext cx="6062144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9730093" y="6516864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93" name="Shape 93"/>
          <p:cNvSpPr/>
          <p:nvPr>
            <p:ph idx="2" type="pic"/>
          </p:nvPr>
        </p:nvSpPr>
        <p:spPr>
          <a:xfrm>
            <a:off x="1400490" y="1202054"/>
            <a:ext cx="5760720" cy="420624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7923214" y="3536828"/>
            <a:ext cx="3124199" cy="17971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800"/>
              </a:spcBef>
              <a:buFont typeface="Calibri"/>
              <a:buNone/>
              <a:defRPr sz="1600"/>
            </a:lvl1pPr>
            <a:lvl2pPr indent="0" marL="457200" rtl="0">
              <a:spcBef>
                <a:spcPts val="0"/>
              </a:spcBef>
              <a:buFont typeface="Calibri"/>
              <a:buNone/>
              <a:defRPr sz="1200"/>
            </a:lvl2pPr>
            <a:lvl3pPr indent="0" marL="914400" rtl="0">
              <a:spcBef>
                <a:spcPts val="0"/>
              </a:spcBef>
              <a:buFont typeface="Calibri"/>
              <a:buNone/>
              <a:defRPr sz="1000"/>
            </a:lvl3pPr>
            <a:lvl4pPr indent="0" marL="1371600" rtl="0">
              <a:spcBef>
                <a:spcPts val="0"/>
              </a:spcBef>
              <a:buFont typeface="Calibri"/>
              <a:buNone/>
              <a:defRPr sz="900"/>
            </a:lvl4pPr>
            <a:lvl5pPr indent="0" marL="1828800" rtl="0">
              <a:spcBef>
                <a:spcPts val="0"/>
              </a:spcBef>
              <a:buFont typeface="Calibri"/>
              <a:buNone/>
              <a:defRPr sz="900"/>
            </a:lvl5pPr>
            <a:lvl6pPr indent="0" marL="2286000" rtl="0">
              <a:spcBef>
                <a:spcPts val="0"/>
              </a:spcBef>
              <a:buFont typeface="Calibri"/>
              <a:buNone/>
              <a:defRPr sz="900"/>
            </a:lvl6pPr>
            <a:lvl7pPr indent="0" marL="2743200" rtl="0">
              <a:spcBef>
                <a:spcPts val="0"/>
              </a:spcBef>
              <a:buFont typeface="Calibri"/>
              <a:buNone/>
              <a:defRPr sz="900"/>
            </a:lvl7pPr>
            <a:lvl8pPr indent="0" marL="3200400" rtl="0">
              <a:spcBef>
                <a:spcPts val="0"/>
              </a:spcBef>
              <a:buFont typeface="Calibri"/>
              <a:buNone/>
              <a:defRPr sz="900"/>
            </a:lvl8pPr>
            <a:lvl9pPr indent="0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7923214" y="1371600"/>
            <a:ext cx="312419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0"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0" y="6309360"/>
            <a:ext cx="12190230" cy="548639"/>
            <a:chOff x="0" y="6309360"/>
            <a:chExt cx="12190230" cy="548639"/>
          </a:xfrm>
        </p:grpSpPr>
        <p:sp>
          <p:nvSpPr>
            <p:cNvPr id="10" name="Shape 10"/>
            <p:cNvSpPr/>
            <p:nvPr/>
          </p:nvSpPr>
          <p:spPr>
            <a:xfrm>
              <a:off x="0" y="6400800"/>
              <a:ext cx="12188824" cy="457200"/>
            </a:xfrm>
            <a:prstGeom prst="rect">
              <a:avLst/>
            </a:prstGeom>
            <a:blipFill rotWithShape="1">
              <a:blip r:embed="rId1">
                <a:alphaModFix/>
              </a:blip>
              <a:tile algn="ctr" flip="none" tx="0" sx="100000" ty="0" sy="100000"/>
            </a:blip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Shape 11"/>
            <p:cNvSpPr/>
            <p:nvPr/>
          </p:nvSpPr>
          <p:spPr>
            <a:xfrm>
              <a:off x="1278" y="6309360"/>
              <a:ext cx="12188951" cy="9721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1278" y="6379142"/>
              <a:ext cx="12188951" cy="274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" name="Shape 13"/>
          <p:cNvGrpSpPr/>
          <p:nvPr/>
        </p:nvGrpSpPr>
        <p:grpSpPr>
          <a:xfrm>
            <a:off x="1278" y="0"/>
            <a:ext cx="12188951" cy="320039"/>
            <a:chOff x="1278" y="0"/>
            <a:chExt cx="12188951" cy="320039"/>
          </a:xfrm>
        </p:grpSpPr>
        <p:sp>
          <p:nvSpPr>
            <p:cNvPr id="14" name="Shape 14"/>
            <p:cNvSpPr/>
            <p:nvPr/>
          </p:nvSpPr>
          <p:spPr>
            <a:xfrm>
              <a:off x="1278" y="0"/>
              <a:ext cx="12188951" cy="17023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1278" y="170233"/>
              <a:ext cx="12188951" cy="149806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278" y="231420"/>
              <a:ext cx="12188951" cy="274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Shape 17"/>
          <p:cNvSpPr txBox="1"/>
          <p:nvPr>
            <p:ph idx="1" type="body"/>
          </p:nvPr>
        </p:nvSpPr>
        <p:spPr>
          <a:xfrm>
            <a:off x="1522875" y="1905000"/>
            <a:ext cx="9143538" cy="3697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240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Font typeface="Noto Symbol"/>
              <a:buChar char="▪"/>
              <a:defRPr b="0" baseline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140" marL="54864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–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47320" marL="82296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Noto Symbol"/>
              <a:buChar char="▪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2080" marL="109728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–"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marL="132588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Noto Symbol"/>
              <a:buChar char="▪"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080" marL="155448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–"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marL="1783079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Noto Symbol"/>
              <a:buChar char="▪"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2079" marL="2011679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–"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marL="224028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Noto Symbol"/>
              <a:buChar char="▪"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7994363" y="6516864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1507498" y="6516864"/>
            <a:ext cx="6062144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/>
        </p:nvSpPr>
        <p:spPr>
          <a:xfrm>
            <a:off x="1522875" y="5638800"/>
            <a:ext cx="9143536" cy="424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9730093" y="6516864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1522875" y="609600"/>
            <a:ext cx="9143538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alibri"/>
              <a:buNone/>
              <a:defRPr b="0" baseline="0" i="0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/>
        </p:nvSpPr>
        <p:spPr>
          <a:xfrm>
            <a:off x="1522875" y="5638800"/>
            <a:ext cx="9143536" cy="424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omockingbird.com/projects/5du4ei8" TargetMode="External"/><Relationship Id="rId4" Type="http://schemas.openxmlformats.org/officeDocument/2006/relationships/hyperlink" Target="https://gomockingbird.com/projects/5du4ei8" TargetMode="External"/><Relationship Id="rId5" Type="http://schemas.openxmlformats.org/officeDocument/2006/relationships/hyperlink" Target="https://gomockingbird.com/projects/5du4ei8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subTitle"/>
          </p:nvPr>
        </p:nvSpPr>
        <p:spPr>
          <a:xfrm>
            <a:off x="1522412" y="5029200"/>
            <a:ext cx="8229598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Noto Symbol"/>
              <a:buNone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FitApp| Team 6 | CS 473/673 SW-ENG Fall 2015</a:t>
            </a:r>
          </a:p>
        </p:txBody>
      </p:sp>
      <p:sp>
        <p:nvSpPr>
          <p:cNvPr id="120" name="Shape 120"/>
          <p:cNvSpPr txBox="1"/>
          <p:nvPr>
            <p:ph type="ctrTitle"/>
          </p:nvPr>
        </p:nvSpPr>
        <p:spPr>
          <a:xfrm>
            <a:off x="1522413" y="1905000"/>
            <a:ext cx="9143998" cy="2666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-US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FitApp Wellness Tracker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7211" y="2057400"/>
            <a:ext cx="1859915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1522875" y="1905000"/>
            <a:ext cx="9143538" cy="3697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80727"/>
              <a:buFont typeface="Noto Symbol"/>
              <a:buChar char="▪"/>
            </a:pPr>
            <a:r>
              <a:rPr b="0" baseline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6 is creating a website which will input health and fitness data</a:t>
            </a:r>
          </a:p>
          <a:p>
            <a:pPr indent="-231140" lvl="1" marL="548640" marR="0" rtl="0" algn="l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97368"/>
              <a:buFont typeface="Arial"/>
              <a:buChar char="–"/>
            </a:pPr>
            <a:r>
              <a:rPr b="0" baseline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provide a means for tracking and analytics of that data.  </a:t>
            </a:r>
          </a:p>
          <a:p>
            <a:pPr indent="-231140" lvl="1" marL="548640" marR="0" rtl="0" algn="l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97368"/>
              <a:buFont typeface="Arial"/>
              <a:buChar char="–"/>
            </a:pPr>
            <a:r>
              <a:rPr b="0" baseline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complement fitness hardware (Fitbit, jawbone pedometers) and fitness planning for general use.  </a:t>
            </a:r>
          </a:p>
          <a:p>
            <a:pPr indent="-274320" lvl="0" marL="274320" marR="0" rtl="0" algn="l">
              <a:lnSpc>
                <a:spcPct val="80000"/>
              </a:lnSpc>
              <a:spcBef>
                <a:spcPts val="1800"/>
              </a:spcBef>
              <a:buClr>
                <a:schemeClr val="dk1"/>
              </a:buClr>
              <a:buSzPct val="80727"/>
              <a:buFont typeface="Noto Symbol"/>
              <a:buChar char="▪"/>
            </a:pPr>
            <a:r>
              <a:rPr b="0" baseline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Purpose: To provide a platform to input data points from multiple sources (heart rate, sleep rate, weight, diet, pedometer measurements) and output a comprehensive picture of overall health and wellness change over time.</a:t>
            </a:r>
          </a:p>
          <a:p>
            <a:pPr indent="-274320" lvl="0" marL="274320" marR="0" rtl="0" algn="l">
              <a:lnSpc>
                <a:spcPct val="80000"/>
              </a:lnSpc>
              <a:spcBef>
                <a:spcPts val="1800"/>
              </a:spcBef>
              <a:buClr>
                <a:schemeClr val="dk1"/>
              </a:buClr>
              <a:buSzPct val="80727"/>
              <a:buFont typeface="Noto Symbol"/>
              <a:buChar char="▪"/>
            </a:pPr>
            <a:r>
              <a:rPr b="0" baseline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FitApp will provide an interface for future wellness hardware development, and will allow single-focus companies (like a pedometer manufacturer) access to total-body data points to increase the effectiveness of prediction algorithms and device interaction with the device wearer.</a:t>
            </a:r>
          </a:p>
          <a:p>
            <a:pPr indent="-161544" lvl="0" marL="274320" marR="0" rtl="0" algn="l">
              <a:lnSpc>
                <a:spcPct val="80000"/>
              </a:lnSpc>
              <a:spcBef>
                <a:spcPts val="180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baseline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1522875" y="609600"/>
            <a:ext cx="9143538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b="0" baseline="0" i="0" lang="en-US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1522875" y="1905000"/>
            <a:ext cx="9143538" cy="3697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Noto Symbol"/>
              <a:buChar char="▪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FitApp will provide a useful interface for future wellness hardware development, and will allow single-focus companies (like a pedometer manufacturer) access to total-body data points to increase the effectiveness of prediction algorithms and device interaction with the device wearer.</a:t>
            </a:r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1522875" y="609600"/>
            <a:ext cx="9143538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b="0" baseline="0" i="0" lang="en-US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1522875" y="1905000"/>
            <a:ext cx="9143538" cy="3697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Noto Symbol"/>
              <a:buChar char="▪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website that allows a user to:</a:t>
            </a:r>
          </a:p>
          <a:p>
            <a:pPr indent="-231140" lvl="1" marL="54864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profile</a:t>
            </a:r>
          </a:p>
          <a:p>
            <a:pPr indent="-231140" lvl="1" marL="54864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wellness data points</a:t>
            </a:r>
          </a:p>
          <a:p>
            <a:pPr indent="-231140" lvl="1" marL="54864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change over time of the wellness input data points.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80000"/>
              <a:buFont typeface="Noto Symbol"/>
              <a:buChar char="▪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website that allows a company to:</a:t>
            </a:r>
          </a:p>
          <a:p>
            <a:pPr indent="-231140" lvl="1" marL="54864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data points from multiple wellness sources and develop tailored recommendations to increase fitness.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80000"/>
              <a:buFont typeface="Noto Symbol"/>
              <a:buChar char="▪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Mockup: </a:t>
            </a:r>
            <a:r>
              <a:rPr b="0" baseline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https://gomockingbird.com/projects/5du4ei8</a:t>
            </a:r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>
            <a:off x="1522875" y="609600"/>
            <a:ext cx="9143538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b="0" baseline="0" i="0" lang="en-US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High Level Requirements</a:t>
            </a:r>
          </a:p>
        </p:txBody>
      </p:sp>
      <p:sp>
        <p:nvSpPr>
          <p:cNvPr id="140" name="Shape 140"/>
          <p:cNvSpPr/>
          <p:nvPr/>
        </p:nvSpPr>
        <p:spPr>
          <a:xfrm>
            <a:off x="0" y="0"/>
            <a:ext cx="12188824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ct val="25000"/>
              <a:buFont typeface="Arial"/>
              <a:buNone/>
            </a:pPr>
            <a:r>
              <a:rPr b="0" baseline="0" i="0" lang="en-U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https://gomockingbird.com/projects/5du4ei8</a:t>
            </a:r>
            <a:r>
              <a:rPr b="0" baseline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41" name="Shape 141"/>
          <p:cNvSpPr/>
          <p:nvPr/>
        </p:nvSpPr>
        <p:spPr>
          <a:xfrm>
            <a:off x="152400" y="152400"/>
            <a:ext cx="12188824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ct val="25000"/>
              <a:buFont typeface="Arial"/>
              <a:buNone/>
            </a:pPr>
            <a:r>
              <a:rPr b="0" baseline="0" i="0" lang="en-US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https://gomockingbird.com/projects/5du4ei8</a:t>
            </a:r>
            <a:r>
              <a:rPr b="0" baseline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522875" y="609600"/>
            <a:ext cx="9143538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b="0" baseline="0" i="0" lang="en-US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Stakeholder List</a:t>
            </a:r>
          </a:p>
        </p:txBody>
      </p:sp>
      <p:graphicFrame>
        <p:nvGraphicFramePr>
          <p:cNvPr id="147" name="Shape 147"/>
          <p:cNvGraphicFramePr/>
          <p:nvPr/>
        </p:nvGraphicFramePr>
        <p:xfrm>
          <a:off x="1522875" y="167639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{C7117FEA-0C5B-4F56-816A-9C608B6795C7}</a:tableStyleId>
              </a:tblPr>
              <a:tblGrid>
                <a:gridCol w="2752175"/>
                <a:gridCol w="5781750"/>
              </a:tblGrid>
              <a:tr h="251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Name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Role(s)</a:t>
                      </a:r>
                    </a:p>
                  </a:txBody>
                  <a:tcPr marT="0" marB="0" marR="68575" marL="68575"/>
                </a:tc>
              </a:tr>
              <a:tr h="519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Genevieve LaFrance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Project Manager, Document Control, Utility Developer</a:t>
                      </a:r>
                    </a:p>
                  </a:txBody>
                  <a:tcPr marT="0" marB="0" marR="68575" marL="68575"/>
                </a:tc>
              </a:tr>
              <a:tr h="786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Amal Kadi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Backup Project Manager, Meeting Minutes (&amp; Communication) Coordinator, QA Leader, Utility Developer</a:t>
                      </a:r>
                    </a:p>
                  </a:txBody>
                  <a:tcPr marT="0" marB="0" marR="68575" marL="68575"/>
                </a:tc>
              </a:tr>
              <a:tr h="519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Jiachen Huang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Lead front-end developer, Data Analytics Leader, Utility Developer</a:t>
                      </a:r>
                    </a:p>
                  </a:txBody>
                  <a:tcPr marT="0" marB="0" marR="68575" marL="68575"/>
                </a:tc>
              </a:tr>
              <a:tr h="519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Rasha Altamimi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Design &amp; Usability Leader, Requirements Leader, Utility Developer</a:t>
                      </a:r>
                    </a:p>
                  </a:txBody>
                  <a:tcPr marT="0" marB="0" marR="68575" marL="68575"/>
                </a:tc>
              </a:tr>
              <a:tr h="519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Ian Holgate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Lead back-end developer, Utility Developer</a:t>
                      </a:r>
                    </a:p>
                  </a:txBody>
                  <a:tcPr marT="0" marB="0" marR="68575" marL="68575"/>
                </a:tc>
              </a:tr>
              <a:tr h="519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W</a:t>
                      </a:r>
                      <a:r>
                        <a:rPr lang="en-US" sz="1800"/>
                        <a:t>ill Dunn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Technical Writer, Security Advisor, Utility Developer</a:t>
                      </a:r>
                    </a:p>
                  </a:txBody>
                  <a:tcPr marT="0" marB="0" marR="68575" marL="68575"/>
                </a:tc>
              </a:tr>
              <a:tr h="251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Professor Czik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Customer Representative</a:t>
                      </a: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1522875" y="1905000"/>
            <a:ext cx="9143538" cy="3697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81600"/>
              <a:buFont typeface="Noto Symbol"/>
              <a:buChar char="▪"/>
            </a:pPr>
            <a:r>
              <a:rPr b="0" baseline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Tech:</a:t>
            </a:r>
          </a:p>
          <a:p>
            <a:pPr indent="-231140" lvl="1" marL="548640" marR="0" rtl="0" algn="l">
              <a:lnSpc>
                <a:spcPct val="75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HTML, CSS, </a:t>
            </a:r>
            <a:r>
              <a:rPr lang="en-US" sz="1700"/>
              <a:t>Python,</a:t>
            </a:r>
            <a:r>
              <a:rPr b="0" baseline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MySQL</a:t>
            </a:r>
          </a:p>
          <a:p>
            <a:pPr indent="-274320" lvl="0" marL="274320" marR="0" rtl="0" algn="l">
              <a:lnSpc>
                <a:spcPct val="75000"/>
              </a:lnSpc>
              <a:spcBef>
                <a:spcPts val="1800"/>
              </a:spcBef>
              <a:buClr>
                <a:schemeClr val="dk1"/>
              </a:buClr>
              <a:buSzPct val="81600"/>
              <a:buFont typeface="Noto Symbol"/>
              <a:buChar char="▪"/>
            </a:pPr>
            <a:r>
              <a:rPr b="0" baseline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Control:</a:t>
            </a:r>
          </a:p>
          <a:p>
            <a:pPr indent="-231140" lvl="1" marL="548640" marR="0" rtl="0" algn="l">
              <a:lnSpc>
                <a:spcPct val="75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</a:p>
          <a:p>
            <a:pPr indent="-274320" lvl="0" marL="274320" marR="0" rtl="0" algn="l">
              <a:lnSpc>
                <a:spcPct val="75000"/>
              </a:lnSpc>
              <a:spcBef>
                <a:spcPts val="1800"/>
              </a:spcBef>
              <a:buClr>
                <a:schemeClr val="dk1"/>
              </a:buClr>
              <a:buSzPct val="81600"/>
              <a:buFont typeface="Noto Symbol"/>
              <a:buChar char="▪"/>
            </a:pPr>
            <a:r>
              <a:rPr b="0" baseline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Management</a:t>
            </a:r>
          </a:p>
          <a:p>
            <a:pPr indent="-231140" lvl="1" marL="548640" marR="0" rtl="0" algn="l">
              <a:lnSpc>
                <a:spcPct val="75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Trello or PivotalTracker</a:t>
            </a:r>
          </a:p>
          <a:p>
            <a:pPr indent="-274320" lvl="0" marL="274320" marR="0" rtl="0" algn="l">
              <a:lnSpc>
                <a:spcPct val="75000"/>
              </a:lnSpc>
              <a:spcBef>
                <a:spcPts val="1800"/>
              </a:spcBef>
              <a:buClr>
                <a:schemeClr val="dk1"/>
              </a:buClr>
              <a:buSzPct val="81600"/>
              <a:buFont typeface="Noto Symbol"/>
              <a:buChar char="▪"/>
            </a:pPr>
            <a:r>
              <a:rPr b="0" baseline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QA</a:t>
            </a:r>
          </a:p>
          <a:p>
            <a:pPr indent="-231140" lvl="1" marL="548640" marR="0" rtl="0" algn="l">
              <a:lnSpc>
                <a:spcPct val="75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Axosoft or PivotalTracker</a:t>
            </a:r>
          </a:p>
          <a:p>
            <a:pPr indent="-274320" lvl="0" marL="274320" marR="0" rtl="0" algn="l">
              <a:lnSpc>
                <a:spcPct val="75000"/>
              </a:lnSpc>
              <a:spcBef>
                <a:spcPts val="1800"/>
              </a:spcBef>
              <a:buClr>
                <a:schemeClr val="dk1"/>
              </a:buClr>
              <a:buSzPct val="81600"/>
              <a:buFont typeface="Noto Symbol"/>
              <a:buChar char="▪"/>
            </a:pPr>
            <a:r>
              <a:rPr b="0" baseline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</a:p>
          <a:p>
            <a:pPr indent="-231140" lvl="1" marL="548640" marR="0" rtl="0" algn="l">
              <a:lnSpc>
                <a:spcPct val="75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Email, WhatsApp, Blackboard</a:t>
            </a:r>
          </a:p>
        </p:txBody>
      </p:sp>
      <p:sp>
        <p:nvSpPr>
          <p:cNvPr id="153" name="Shape 153"/>
          <p:cNvSpPr txBox="1"/>
          <p:nvPr>
            <p:ph type="title"/>
          </p:nvPr>
        </p:nvSpPr>
        <p:spPr>
          <a:xfrm>
            <a:off x="1522875" y="609600"/>
            <a:ext cx="9143538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b="0" baseline="0" i="0" lang="en-US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Shape 158"/>
          <p:cNvGraphicFramePr/>
          <p:nvPr/>
        </p:nvGraphicFramePr>
        <p:xfrm>
          <a:off x="1598612" y="170410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{2C89B7AE-9522-4CCC-950D-EC2C9F1528E2}</a:tableStyleId>
              </a:tblPr>
              <a:tblGrid>
                <a:gridCol w="4565425"/>
                <a:gridCol w="3587500"/>
              </a:tblGrid>
              <a:tr h="339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Milestone Description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Due Date</a:t>
                      </a:r>
                    </a:p>
                  </a:txBody>
                  <a:tcPr marT="0" marB="0" marR="68575" marL="68575"/>
                </a:tc>
              </a:tr>
              <a:tr h="64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Project Kickoff &amp; Concept Development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September 26, 2015</a:t>
                      </a:r>
                    </a:p>
                  </a:txBody>
                  <a:tcPr marT="0" marB="0" marR="68575" marL="68575"/>
                </a:tc>
              </a:tr>
              <a:tr h="339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Charter Presentation &amp; Approval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September 28, 2015</a:t>
                      </a:r>
                    </a:p>
                  </a:txBody>
                  <a:tcPr marT="0" marB="0" marR="68575" marL="68575"/>
                </a:tc>
              </a:tr>
              <a:tr h="339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Requirements Review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September 28, 2015</a:t>
                      </a:r>
                    </a:p>
                  </a:txBody>
                  <a:tcPr marT="0" marB="0" marR="68575" marL="68575"/>
                </a:tc>
              </a:tr>
              <a:tr h="339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Design Review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October 5, 2015</a:t>
                      </a:r>
                    </a:p>
                  </a:txBody>
                  <a:tcPr marT="0" marB="0" marR="68575" marL="68575"/>
                </a:tc>
              </a:tr>
              <a:tr h="339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Phase 1 Review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October 19, 2015</a:t>
                      </a:r>
                    </a:p>
                  </a:txBody>
                  <a:tcPr marT="0" marB="0" marR="68575" marL="68575"/>
                </a:tc>
              </a:tr>
              <a:tr h="339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Phase 2 Review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November 16, 2015</a:t>
                      </a:r>
                    </a:p>
                  </a:txBody>
                  <a:tcPr marT="0" marB="0" marR="68575" marL="68575"/>
                </a:tc>
              </a:tr>
              <a:tr h="64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Website Implementation Complete.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November 23, 2015</a:t>
                      </a:r>
                    </a:p>
                  </a:txBody>
                  <a:tcPr marT="0" marB="0" marR="68575" marL="68575"/>
                </a:tc>
              </a:tr>
              <a:tr h="64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Operational Readiness Review Complete.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December 6, 2015</a:t>
                      </a:r>
                    </a:p>
                  </a:txBody>
                  <a:tcPr marT="0" marB="0" marR="68575" marL="68575"/>
                </a:tc>
              </a:tr>
              <a:tr h="339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Project Acceptance Review</a:t>
                      </a: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1800" u="none" cap="none" strike="noStrike"/>
                        <a:t>December 7, 2015</a:t>
                      </a: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159" name="Shape 159"/>
          <p:cNvSpPr txBox="1"/>
          <p:nvPr>
            <p:ph type="title"/>
          </p:nvPr>
        </p:nvSpPr>
        <p:spPr>
          <a:xfrm>
            <a:off x="1522875" y="609600"/>
            <a:ext cx="9143538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b="0" baseline="0" i="0" lang="en-US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Milestones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1522875" y="1905000"/>
            <a:ext cx="9143538" cy="3697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Noto Symbol"/>
              <a:buChar char="▪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Budget: $0</a:t>
            </a: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80000"/>
              <a:buFont typeface="Noto Symbol"/>
              <a:buChar char="▪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Deliverables:</a:t>
            </a:r>
          </a:p>
          <a:p>
            <a:pPr indent="-231140" lvl="1" marL="54864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Charter</a:t>
            </a:r>
          </a:p>
          <a:p>
            <a:pPr indent="-231140" lvl="1" marL="54864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Document</a:t>
            </a:r>
          </a:p>
          <a:p>
            <a:pPr indent="-231140" lvl="1" marL="54864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Wireframes for Review</a:t>
            </a:r>
          </a:p>
          <a:p>
            <a:pPr indent="-231140" lvl="1" marL="54864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Completed Website</a:t>
            </a:r>
          </a:p>
          <a:p>
            <a:pPr indent="-231140" lvl="1" marL="54864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 Presentation on Dec 7, 2015</a:t>
            </a:r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x="1522875" y="609600"/>
            <a:ext cx="9143538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b="0" baseline="0" i="0" lang="en-US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Charter Summary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Project planning overview presentatio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