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72" r:id="rId14"/>
    <p:sldId id="267" r:id="rId15"/>
    <p:sldId id="271" r:id="rId16"/>
    <p:sldId id="270" r:id="rId17"/>
    <p:sldId id="273" r:id="rId18"/>
    <p:sldId id="269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4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0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4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5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2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8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9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307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05" r:id="rId6"/>
    <p:sldLayoutId id="2147484011" r:id="rId7"/>
    <p:sldLayoutId id="2147484001" r:id="rId8"/>
    <p:sldLayoutId id="2147484002" r:id="rId9"/>
    <p:sldLayoutId id="2147484003" r:id="rId10"/>
    <p:sldLayoutId id="21474840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1648B98-FA5C-46CB-BA71-A29967DB8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0" b="10235"/>
          <a:stretch/>
        </p:blipFill>
        <p:spPr>
          <a:xfrm>
            <a:off x="380452" y="374904"/>
            <a:ext cx="10176063" cy="6125946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7EEC82EB-39BF-46B0-8401-948EAED4AC50}"/>
              </a:ext>
            </a:extLst>
          </p:cNvPr>
          <p:cNvSpPr/>
          <p:nvPr/>
        </p:nvSpPr>
        <p:spPr>
          <a:xfrm>
            <a:off x="10675131" y="6296068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2DE475D-6D3A-4EA9-95C6-A1AE4C5CBDDB}"/>
              </a:ext>
            </a:extLst>
          </p:cNvPr>
          <p:cNvSpPr/>
          <p:nvPr/>
        </p:nvSpPr>
        <p:spPr>
          <a:xfrm>
            <a:off x="10673863" y="6228914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3328A849-6437-4F34-BC55-6954AA7919FE}"/>
              </a:ext>
            </a:extLst>
          </p:cNvPr>
          <p:cNvSpPr/>
          <p:nvPr/>
        </p:nvSpPr>
        <p:spPr>
          <a:xfrm>
            <a:off x="10674668" y="5762265"/>
            <a:ext cx="1050595" cy="4001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A9FF94C8-434E-40F6-888C-D353D554D77F}"/>
              </a:ext>
            </a:extLst>
          </p:cNvPr>
          <p:cNvSpPr/>
          <p:nvPr/>
        </p:nvSpPr>
        <p:spPr>
          <a:xfrm>
            <a:off x="10673863" y="5696607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5BFA081F-20AD-4F0F-8B6C-46350FF214E9}"/>
              </a:ext>
            </a:extLst>
          </p:cNvPr>
          <p:cNvSpPr/>
          <p:nvPr/>
        </p:nvSpPr>
        <p:spPr>
          <a:xfrm>
            <a:off x="637357" y="2779179"/>
            <a:ext cx="9645060" cy="1299642"/>
          </a:xfrm>
          <a:custGeom>
            <a:avLst/>
            <a:gdLst/>
            <a:ahLst/>
            <a:cxnLst/>
            <a:rect l="l" t="t" r="r" b="b"/>
            <a:pathLst>
              <a:path w="3888104" h="718185">
                <a:moveTo>
                  <a:pt x="0" y="717981"/>
                </a:moveTo>
                <a:lnTo>
                  <a:pt x="3888003" y="717981"/>
                </a:lnTo>
                <a:lnTo>
                  <a:pt x="3888003" y="0"/>
                </a:lnTo>
                <a:lnTo>
                  <a:pt x="0" y="0"/>
                </a:lnTo>
                <a:lnTo>
                  <a:pt x="0" y="71798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5400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LANDMARK RECOGNITION</a:t>
            </a:r>
            <a:endParaRPr sz="5400" dirty="0">
              <a:solidFill>
                <a:schemeClr val="accent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6" name="object 2">
            <a:extLst>
              <a:ext uri="{FF2B5EF4-FFF2-40B4-BE49-F238E27FC236}">
                <a16:creationId xmlns:a16="http://schemas.microsoft.com/office/drawing/2014/main" id="{0E274BE2-D02B-46A6-B89E-388C0056C895}"/>
              </a:ext>
            </a:extLst>
          </p:cNvPr>
          <p:cNvSpPr/>
          <p:nvPr/>
        </p:nvSpPr>
        <p:spPr>
          <a:xfrm>
            <a:off x="2647945" y="4684135"/>
            <a:ext cx="5623884" cy="695733"/>
          </a:xfrm>
          <a:custGeom>
            <a:avLst/>
            <a:gdLst/>
            <a:ahLst/>
            <a:cxnLst/>
            <a:rect l="l" t="t" r="r" b="b"/>
            <a:pathLst>
              <a:path w="3888104" h="718185">
                <a:moveTo>
                  <a:pt x="0" y="717981"/>
                </a:moveTo>
                <a:lnTo>
                  <a:pt x="3888003" y="717981"/>
                </a:lnTo>
                <a:lnTo>
                  <a:pt x="3888003" y="0"/>
                </a:lnTo>
                <a:lnTo>
                  <a:pt x="0" y="0"/>
                </a:lnTo>
                <a:lnTo>
                  <a:pt x="0" y="71798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ctr"/>
            <a:r>
              <a:rPr lang="en-US" sz="1600" b="1" u="sng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GROUP 6</a:t>
            </a:r>
          </a:p>
          <a:p>
            <a:pPr algn="ctr">
              <a:spcBef>
                <a:spcPts val="900"/>
              </a:spcBef>
              <a:spcAft>
                <a:spcPts val="600"/>
              </a:spcAft>
            </a:pPr>
            <a:r>
              <a:rPr lang="en-US" sz="1600" i="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Gayatri Chandrasekaran  •  Sharmin Kantharia  •  Saurav </a:t>
            </a:r>
            <a:r>
              <a:rPr lang="en-US" sz="1600" i="0" dirty="0" err="1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Mainali</a:t>
            </a:r>
            <a:endParaRPr lang="en-US" sz="1600" i="0" dirty="0">
              <a:solidFill>
                <a:schemeClr val="accent4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sz="1600" dirty="0">
              <a:solidFill>
                <a:schemeClr val="accent4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37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sz="400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PREDICTION</a:t>
            </a:r>
            <a:endParaRPr lang="en-US" i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268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Logistic Regression</a:t>
            </a:r>
            <a:endParaRPr lang="en-US" b="0" i="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330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SVM - Linear</a:t>
            </a:r>
            <a:endParaRPr lang="en-US" b="0" i="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9315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SVM – Non-Linear</a:t>
            </a:r>
            <a:endParaRPr lang="en-US" b="0" i="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397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Decision Tree</a:t>
            </a:r>
            <a:endParaRPr lang="en-US" b="0" i="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064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Random Forest</a:t>
            </a:r>
            <a:endParaRPr lang="en-US" b="0" i="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5369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KNN</a:t>
            </a:r>
            <a:endParaRPr lang="en-US" b="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5832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Naïve – Bayes </a:t>
            </a:r>
            <a:endParaRPr lang="en-US" b="0" i="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544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Ensemble Model (Hard Voting)</a:t>
            </a:r>
            <a:endParaRPr lang="en-US" b="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9750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sz="400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RESULTS</a:t>
            </a:r>
            <a:endParaRPr lang="en-US" i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33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sz="400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  <a:endParaRPr lang="en-US" sz="4000" i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6287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sz="400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CONCLUSION</a:t>
            </a:r>
            <a:endParaRPr lang="en-US" i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2957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sz="400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REFERENCES</a:t>
            </a:r>
            <a:endParaRPr lang="en-US" i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969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sz="400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DATASET DESCRIPTION</a:t>
            </a:r>
            <a:endParaRPr lang="en-US" sz="4000" i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7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sz="400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MINING</a:t>
            </a:r>
            <a:endParaRPr lang="en-US" sz="4000" i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995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sz="400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ALGORITHMS USED</a:t>
            </a:r>
            <a:endParaRPr lang="en-US" sz="4000" i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559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sz="400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PRE-PROCESSING</a:t>
            </a:r>
            <a:endParaRPr lang="en-US" sz="4000" i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919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Cleaning</a:t>
            </a:r>
            <a:endParaRPr lang="en-US" b="0" i="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943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HOG: Feature Selection</a:t>
            </a:r>
            <a:endParaRPr lang="en-US" b="0" i="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079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Splitting</a:t>
            </a:r>
            <a:endParaRPr lang="en-US" b="0" i="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3513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54</Words>
  <Application>Microsoft Office PowerPoint</Application>
  <PresentationFormat>Widescreen</PresentationFormat>
  <Paragraphs>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Cambria Math</vt:lpstr>
      <vt:lpstr>Garamond</vt:lpstr>
      <vt:lpstr>Georgia Pro</vt:lpstr>
      <vt:lpstr>Georgia Pro Cond Black</vt:lpstr>
      <vt:lpstr>SavonVTI</vt:lpstr>
      <vt:lpstr>PowerPoint Presentation</vt:lpstr>
      <vt:lpstr>INTRODUCTION</vt:lpstr>
      <vt:lpstr>DATASET DESCRIPTION</vt:lpstr>
      <vt:lpstr>DATA MINING</vt:lpstr>
      <vt:lpstr>ALGORITHMS USED</vt:lpstr>
      <vt:lpstr>PRE-PROCESSING</vt:lpstr>
      <vt:lpstr>Data Cleaning</vt:lpstr>
      <vt:lpstr>HOG: Feature Selection</vt:lpstr>
      <vt:lpstr>Data Splitting</vt:lpstr>
      <vt:lpstr>PREDICTION</vt:lpstr>
      <vt:lpstr>Logistic Regression</vt:lpstr>
      <vt:lpstr>SVM - Linear</vt:lpstr>
      <vt:lpstr>SVM – Non-Linear</vt:lpstr>
      <vt:lpstr>Decision Tree</vt:lpstr>
      <vt:lpstr>Random Forest</vt:lpstr>
      <vt:lpstr>KNN</vt:lpstr>
      <vt:lpstr>Naïve – Bayes </vt:lpstr>
      <vt:lpstr>Ensemble Model (Hard Voting)</vt:lpstr>
      <vt:lpstr>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Sharmin Kantharia</dc:creator>
  <cp:lastModifiedBy>Sharmin Kantharia</cp:lastModifiedBy>
  <cp:revision>4</cp:revision>
  <dcterms:created xsi:type="dcterms:W3CDTF">2019-12-02T18:13:55Z</dcterms:created>
  <dcterms:modified xsi:type="dcterms:W3CDTF">2019-12-02T18:37:24Z</dcterms:modified>
</cp:coreProperties>
</file>