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Timeline</a:t>
            </a:r>
            <a:r>
              <a:rPr lang="sv-SE" dirty="0" smtClean="0"/>
              <a:t> Manager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Group 7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429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 smtClean="0"/>
              <a:t>Product </a:t>
            </a:r>
            <a:r>
              <a:rPr lang="sv-SE" sz="4000" dirty="0" err="1" smtClean="0"/>
              <a:t>Description</a:t>
            </a:r>
            <a:endParaRPr lang="sv-SE" sz="40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 err="1" smtClean="0"/>
              <a:t>Help</a:t>
            </a:r>
            <a:r>
              <a:rPr lang="sv-SE" sz="2400" dirty="0" smtClean="0"/>
              <a:t> </a:t>
            </a:r>
            <a:r>
              <a:rPr lang="sv-SE" sz="2400" dirty="0" err="1" smtClean="0"/>
              <a:t>Window</a:t>
            </a:r>
            <a:r>
              <a:rPr lang="sv-SE" sz="2400" dirty="0" smtClean="0"/>
              <a:t>, Zoom </a:t>
            </a:r>
            <a:r>
              <a:rPr lang="sv-SE" sz="2400" dirty="0" err="1" smtClean="0"/>
              <a:t>Function</a:t>
            </a:r>
            <a:endParaRPr lang="sv-SE" sz="2400" dirty="0" smtClean="0"/>
          </a:p>
          <a:p>
            <a:r>
              <a:rPr lang="sv-SE" sz="2400" dirty="0" err="1" smtClean="0"/>
              <a:t>Add</a:t>
            </a:r>
            <a:r>
              <a:rPr lang="sv-SE" sz="2400" dirty="0" smtClean="0"/>
              <a:t> </a:t>
            </a:r>
            <a:r>
              <a:rPr lang="sv-SE" sz="2400" dirty="0" err="1" smtClean="0"/>
              <a:t>Timeline</a:t>
            </a:r>
            <a:endParaRPr lang="sv-SE" sz="2400" dirty="0" smtClean="0"/>
          </a:p>
          <a:p>
            <a:r>
              <a:rPr lang="sv-SE" sz="2400" dirty="0" err="1" smtClean="0"/>
              <a:t>Add</a:t>
            </a:r>
            <a:r>
              <a:rPr lang="sv-SE" sz="2400" dirty="0" smtClean="0"/>
              <a:t> Events</a:t>
            </a:r>
          </a:p>
          <a:p>
            <a:r>
              <a:rPr lang="sv-SE" sz="2400" dirty="0" smtClean="0"/>
              <a:t>Event Information, Edit and </a:t>
            </a:r>
            <a:r>
              <a:rPr lang="sv-SE" sz="2400" dirty="0" err="1" smtClean="0"/>
              <a:t>Delete</a:t>
            </a:r>
            <a:r>
              <a:rPr lang="sv-SE" sz="2400" dirty="0" smtClean="0"/>
              <a:t> Event</a:t>
            </a:r>
          </a:p>
          <a:p>
            <a:r>
              <a:rPr lang="sv-SE" sz="2400" dirty="0" smtClean="0"/>
              <a:t>Save </a:t>
            </a:r>
            <a:r>
              <a:rPr lang="sv-SE" sz="2400" dirty="0" err="1" smtClean="0"/>
              <a:t>Timeline</a:t>
            </a:r>
            <a:endParaRPr lang="sv-SE" sz="2400" dirty="0" smtClean="0"/>
          </a:p>
          <a:p>
            <a:r>
              <a:rPr lang="sv-SE" sz="2400" dirty="0" err="1" smtClean="0"/>
              <a:t>Load</a:t>
            </a:r>
            <a:r>
              <a:rPr lang="sv-SE" sz="2400" dirty="0" smtClean="0"/>
              <a:t> </a:t>
            </a:r>
            <a:r>
              <a:rPr lang="sv-SE" sz="2400" dirty="0" err="1" smtClean="0"/>
              <a:t>Timeline</a:t>
            </a:r>
            <a:endParaRPr lang="sv-SE" sz="2400" dirty="0" smtClean="0"/>
          </a:p>
          <a:p>
            <a:r>
              <a:rPr lang="sv-SE" sz="2400" dirty="0" err="1" smtClean="0"/>
              <a:t>Delete</a:t>
            </a:r>
            <a:r>
              <a:rPr lang="sv-SE" sz="2400" dirty="0" smtClean="0"/>
              <a:t> </a:t>
            </a:r>
            <a:r>
              <a:rPr lang="sv-SE" sz="2400" dirty="0" err="1" smtClean="0"/>
              <a:t>Timeline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71505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Video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665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</a:t>
            </a:r>
            <a:r>
              <a:rPr lang="sv-SE" dirty="0" err="1" smtClean="0"/>
              <a:t>Work</a:t>
            </a:r>
            <a:r>
              <a:rPr lang="sv-SE" dirty="0" smtClean="0"/>
              <a:t> </a:t>
            </a:r>
            <a:r>
              <a:rPr lang="sv-SE" dirty="0" err="1" smtClean="0"/>
              <a:t>Structure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247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Thank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723654" y="2646363"/>
            <a:ext cx="3005884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000" dirty="0" err="1"/>
              <a:t>Pranav</a:t>
            </a:r>
            <a:r>
              <a:rPr lang="sv-SE" sz="2000" dirty="0"/>
              <a:t> </a:t>
            </a:r>
            <a:r>
              <a:rPr lang="sv-SE" sz="2000" dirty="0" err="1" smtClean="0"/>
              <a:t>Patel</a:t>
            </a:r>
            <a:endParaRPr lang="sv-SE" sz="2000" dirty="0" smtClean="0"/>
          </a:p>
          <a:p>
            <a:pPr marL="0" indent="0">
              <a:buNone/>
            </a:pPr>
            <a:r>
              <a:rPr lang="sv-SE" sz="2000" dirty="0" smtClean="0"/>
              <a:t>Johan Eriksson</a:t>
            </a:r>
          </a:p>
          <a:p>
            <a:pPr marL="0" indent="0">
              <a:buNone/>
            </a:pPr>
            <a:r>
              <a:rPr lang="sv-SE" sz="2000" dirty="0" smtClean="0"/>
              <a:t>Amelie </a:t>
            </a:r>
            <a:r>
              <a:rPr lang="sv-SE" sz="2000" dirty="0" err="1"/>
              <a:t>Lö</a:t>
            </a:r>
            <a:r>
              <a:rPr lang="sv-SE" sz="2000" dirty="0" err="1" smtClean="0"/>
              <a:t>we</a:t>
            </a:r>
            <a:endParaRPr lang="sv-SE" sz="2000" dirty="0" smtClean="0"/>
          </a:p>
          <a:p>
            <a:pPr marL="0" indent="0">
              <a:buNone/>
            </a:pPr>
            <a:r>
              <a:rPr lang="sv-SE" sz="2000" dirty="0" err="1" smtClean="0"/>
              <a:t>Aya</a:t>
            </a:r>
            <a:r>
              <a:rPr lang="sv-SE" sz="2000" dirty="0" smtClean="0"/>
              <a:t> </a:t>
            </a:r>
            <a:r>
              <a:rPr lang="sv-SE" sz="2000" dirty="0" err="1" smtClean="0"/>
              <a:t>Kathem</a:t>
            </a:r>
            <a:endParaRPr lang="sv-SE" sz="2000" dirty="0" smtClean="0"/>
          </a:p>
          <a:p>
            <a:pPr marL="0" indent="0">
              <a:buNone/>
            </a:pPr>
            <a:r>
              <a:rPr lang="sv-SE" sz="2000" dirty="0" smtClean="0"/>
              <a:t>Caroline </a:t>
            </a:r>
            <a:r>
              <a:rPr lang="sv-SE" sz="2000" dirty="0"/>
              <a:t>Nilsson </a:t>
            </a:r>
            <a:endParaRPr lang="sv-SE" sz="2000" dirty="0" smtClean="0"/>
          </a:p>
          <a:p>
            <a:pPr marL="0" indent="0">
              <a:buNone/>
            </a:pPr>
            <a:r>
              <a:rPr lang="sv-SE" sz="2000" dirty="0" smtClean="0"/>
              <a:t>Stefanos </a:t>
            </a:r>
            <a:r>
              <a:rPr lang="sv-SE" sz="2000" dirty="0" err="1" smtClean="0"/>
              <a:t>Bampovits</a:t>
            </a:r>
            <a:endParaRPr lang="sv-SE" sz="2000" dirty="0" smtClean="0"/>
          </a:p>
          <a:p>
            <a:pPr marL="0" indent="0">
              <a:buNone/>
            </a:pPr>
            <a:r>
              <a:rPr lang="sv-SE" sz="2000" dirty="0" smtClean="0"/>
              <a:t>Indre </a:t>
            </a:r>
            <a:r>
              <a:rPr lang="sv-SE" sz="2000" dirty="0" err="1"/>
              <a:t>Kvedaraite</a:t>
            </a:r>
            <a:r>
              <a:rPr lang="sv-SE" sz="2000" dirty="0"/>
              <a:t> </a:t>
            </a:r>
            <a:endParaRPr lang="sv-SE" sz="2000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56647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Styrelserum</Template>
  <TotalTime>88</TotalTime>
  <Words>50</Words>
  <Application>Microsoft Macintosh PowerPoint</Application>
  <PresentationFormat>Bredbild</PresentationFormat>
  <Paragraphs>20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TF10001029</vt:lpstr>
      <vt:lpstr>Timeline Manager</vt:lpstr>
      <vt:lpstr>Product Description</vt:lpstr>
      <vt:lpstr>Video</vt:lpstr>
      <vt:lpstr>Project Work Structure</vt:lpstr>
      <vt:lpstr>Thank You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Manager</dc:title>
  <dc:creator>Caroline Nilsson</dc:creator>
  <cp:lastModifiedBy>Caroline Nilsson</cp:lastModifiedBy>
  <cp:revision>2</cp:revision>
  <dcterms:created xsi:type="dcterms:W3CDTF">2017-05-28T10:52:15Z</dcterms:created>
  <dcterms:modified xsi:type="dcterms:W3CDTF">2017-05-28T12:20:40Z</dcterms:modified>
</cp:coreProperties>
</file>