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4CAD2"/>
          </a:solidFill>
        </a:fill>
      </a:tcStyle>
    </a:wholeTbl>
    <a:band2H>
      <a:tcTxStyle/>
      <a:tcStyle>
        <a:tcBdr/>
        <a:fill>
          <a:solidFill>
            <a:srgbClr val="F2E6E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D1CD"/>
          </a:solidFill>
        </a:fill>
      </a:tcStyle>
    </a:wholeTbl>
    <a:band2H>
      <a:tcTxStyle/>
      <a:tcStyle>
        <a:tcBdr/>
        <a:fill>
          <a:solidFill>
            <a:srgbClr val="FAE9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FCDEE"/>
          </a:solidFill>
        </a:fill>
      </a:tcStyle>
    </a:wholeTbl>
    <a:band2H>
      <a:tcTxStyle/>
      <a:tcStyle>
        <a:tcBdr/>
        <a:fill>
          <a:solidFill>
            <a:srgbClr val="F7E8F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90" name="Shape 39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entury Gothic"/>
      </a:defRPr>
    </a:lvl1pPr>
    <a:lvl2pPr indent="228600" defTabSz="457200" latinLnBrk="0">
      <a:defRPr sz="1200">
        <a:latin typeface="+mj-lt"/>
        <a:ea typeface="+mj-ea"/>
        <a:cs typeface="+mj-cs"/>
        <a:sym typeface="Century Gothic"/>
      </a:defRPr>
    </a:lvl2pPr>
    <a:lvl3pPr indent="457200" defTabSz="457200" latinLnBrk="0">
      <a:defRPr sz="1200">
        <a:latin typeface="+mj-lt"/>
        <a:ea typeface="+mj-ea"/>
        <a:cs typeface="+mj-cs"/>
        <a:sym typeface="Century Gothic"/>
      </a:defRPr>
    </a:lvl3pPr>
    <a:lvl4pPr indent="685800" defTabSz="457200" latinLnBrk="0">
      <a:defRPr sz="1200">
        <a:latin typeface="+mj-lt"/>
        <a:ea typeface="+mj-ea"/>
        <a:cs typeface="+mj-cs"/>
        <a:sym typeface="Century Gothic"/>
      </a:defRPr>
    </a:lvl4pPr>
    <a:lvl5pPr indent="914400" defTabSz="457200" latinLnBrk="0">
      <a:defRPr sz="1200">
        <a:latin typeface="+mj-lt"/>
        <a:ea typeface="+mj-ea"/>
        <a:cs typeface="+mj-cs"/>
        <a:sym typeface="Century Gothic"/>
      </a:defRPr>
    </a:lvl5pPr>
    <a:lvl6pPr indent="1143000" defTabSz="457200" latinLnBrk="0">
      <a:defRPr sz="1200">
        <a:latin typeface="+mj-lt"/>
        <a:ea typeface="+mj-ea"/>
        <a:cs typeface="+mj-cs"/>
        <a:sym typeface="Century Gothic"/>
      </a:defRPr>
    </a:lvl6pPr>
    <a:lvl7pPr indent="1371600" defTabSz="457200" latinLnBrk="0">
      <a:defRPr sz="1200">
        <a:latin typeface="+mj-lt"/>
        <a:ea typeface="+mj-ea"/>
        <a:cs typeface="+mj-cs"/>
        <a:sym typeface="Century Gothic"/>
      </a:defRPr>
    </a:lvl7pPr>
    <a:lvl8pPr indent="1600200" defTabSz="457200" latinLnBrk="0">
      <a:defRPr sz="1200">
        <a:latin typeface="+mj-lt"/>
        <a:ea typeface="+mj-ea"/>
        <a:cs typeface="+mj-cs"/>
        <a:sym typeface="Century Gothic"/>
      </a:defRPr>
    </a:lvl8pPr>
    <a:lvl9pPr indent="1828800" defTabSz="457200" latinLnBrk="0">
      <a:defRPr sz="1200">
        <a:latin typeface="+mj-lt"/>
        <a:ea typeface="+mj-ea"/>
        <a:cs typeface="+mj-cs"/>
        <a:sym typeface="Century Gothic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"/>
          <p:cNvGrpSpPr/>
          <p:nvPr/>
        </p:nvGrpSpPr>
        <p:grpSpPr>
          <a:xfrm>
            <a:off x="0" y="0"/>
            <a:ext cx="12192001" cy="6858000"/>
            <a:chOff x="0" y="0"/>
            <a:chExt cx="12192000" cy="6858000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0" y="1587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xfrm>
            <a:off x="1154954" y="2099733"/>
            <a:ext cx="8825660" cy="267764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t>Titeltext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sz="quarter" idx="1"/>
          </p:nvPr>
        </p:nvSpPr>
        <p:spPr>
          <a:xfrm>
            <a:off x="1154954" y="4777380"/>
            <a:ext cx="8825660" cy="86142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cap="all">
                <a:solidFill>
                  <a:srgbClr val="EF53A5"/>
                </a:solidFill>
              </a:defRPr>
            </a:lvl1pPr>
            <a:lvl2pPr marL="0" indent="457200">
              <a:buClrTx/>
              <a:buSzTx/>
              <a:buFontTx/>
              <a:buNone/>
              <a:defRPr cap="all">
                <a:solidFill>
                  <a:srgbClr val="EF53A5"/>
                </a:solidFill>
              </a:defRPr>
            </a:lvl2pPr>
            <a:lvl3pPr marL="0" indent="914400">
              <a:buClrTx/>
              <a:buSzTx/>
              <a:buFontTx/>
              <a:buNone/>
              <a:defRPr cap="all">
                <a:solidFill>
                  <a:srgbClr val="EF53A5"/>
                </a:solidFill>
              </a:defRPr>
            </a:lvl3pPr>
            <a:lvl4pPr marL="0" indent="1371600">
              <a:buClrTx/>
              <a:buSzTx/>
              <a:buFontTx/>
              <a:buNone/>
              <a:defRPr cap="all">
                <a:solidFill>
                  <a:srgbClr val="EF53A5"/>
                </a:solidFill>
              </a:defRPr>
            </a:lvl4pPr>
            <a:lvl5pPr marL="0" indent="1828800">
              <a:buClrTx/>
              <a:buSzTx/>
              <a:buFontTx/>
              <a:buNone/>
              <a:defRPr cap="all">
                <a:solidFill>
                  <a:srgbClr val="EF53A5"/>
                </a:solidFill>
              </a:defRPr>
            </a:lvl5pPr>
          </a:lstStyle>
          <a:p>
            <a:r>
              <a:t>Brödtext nivå ett</a:t>
            </a:r>
          </a:p>
          <a:p>
            <a:pPr lvl="1"/>
            <a:r>
              <a:t>Brödtext nivå två</a:t>
            </a:r>
          </a:p>
          <a:p>
            <a:pPr lvl="2"/>
            <a:r>
              <a:t>Brödtext nivå tre</a:t>
            </a:r>
          </a:p>
          <a:p>
            <a:pPr lvl="3"/>
            <a:r>
              <a:t>Brödtext nivå fyra</a:t>
            </a:r>
          </a:p>
          <a:p>
            <a:pPr lvl="4"/>
            <a:r>
              <a:t>Brödtext nivå fem</a:t>
            </a:r>
          </a:p>
        </p:txBody>
      </p:sp>
      <p:sp>
        <p:nvSpPr>
          <p:cNvPr id="17" name="Shape 17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anorama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roup 186"/>
          <p:cNvGrpSpPr/>
          <p:nvPr/>
        </p:nvGrpSpPr>
        <p:grpSpPr>
          <a:xfrm>
            <a:off x="-1" y="0"/>
            <a:ext cx="12192002" cy="6858000"/>
            <a:chOff x="0" y="0"/>
            <a:chExt cx="12192001" cy="6858000"/>
          </a:xfrm>
        </p:grpSpPr>
        <p:sp>
          <p:nvSpPr>
            <p:cNvPr id="177" name="Shape 17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-1" y="2667000"/>
              <a:ext cx="4191001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-1" y="2895600"/>
              <a:ext cx="2362201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8609011" y="5867400"/>
              <a:ext cx="990601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8609011" y="1676400"/>
              <a:ext cx="2819401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7999411" y="8463"/>
              <a:ext cx="1600201" cy="1600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 rot="21010067">
              <a:off x="8490951" y="1797517"/>
              <a:ext cx="3299408" cy="440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2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459506" y="1866405"/>
              <a:ext cx="11277601" cy="4533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8"/>
                  </a:lnTo>
                  <a:lnTo>
                    <a:pt x="21110" y="197"/>
                  </a:lnTo>
                  <a:lnTo>
                    <a:pt x="20621" y="378"/>
                  </a:lnTo>
                  <a:lnTo>
                    <a:pt x="20131" y="552"/>
                  </a:lnTo>
                  <a:lnTo>
                    <a:pt x="19639" y="703"/>
                  </a:lnTo>
                  <a:lnTo>
                    <a:pt x="19149" y="855"/>
                  </a:lnTo>
                  <a:lnTo>
                    <a:pt x="18657" y="998"/>
                  </a:lnTo>
                  <a:lnTo>
                    <a:pt x="18170" y="1119"/>
                  </a:lnTo>
                  <a:lnTo>
                    <a:pt x="17678" y="1233"/>
                  </a:lnTo>
                  <a:lnTo>
                    <a:pt x="17188" y="1339"/>
                  </a:lnTo>
                  <a:lnTo>
                    <a:pt x="16705" y="1429"/>
                  </a:lnTo>
                  <a:lnTo>
                    <a:pt x="16218" y="1520"/>
                  </a:lnTo>
                  <a:lnTo>
                    <a:pt x="15735" y="1596"/>
                  </a:lnTo>
                  <a:lnTo>
                    <a:pt x="14774" y="1717"/>
                  </a:lnTo>
                  <a:lnTo>
                    <a:pt x="14300" y="1770"/>
                  </a:lnTo>
                  <a:lnTo>
                    <a:pt x="13828" y="1808"/>
                  </a:lnTo>
                  <a:lnTo>
                    <a:pt x="13357" y="1838"/>
                  </a:lnTo>
                  <a:lnTo>
                    <a:pt x="12892" y="1868"/>
                  </a:lnTo>
                  <a:lnTo>
                    <a:pt x="12430" y="1883"/>
                  </a:lnTo>
                  <a:lnTo>
                    <a:pt x="11971" y="1898"/>
                  </a:lnTo>
                  <a:lnTo>
                    <a:pt x="11518" y="1906"/>
                  </a:lnTo>
                  <a:lnTo>
                    <a:pt x="11068" y="1898"/>
                  </a:lnTo>
                  <a:lnTo>
                    <a:pt x="10624" y="1898"/>
                  </a:lnTo>
                  <a:lnTo>
                    <a:pt x="10183" y="1883"/>
                  </a:lnTo>
                  <a:lnTo>
                    <a:pt x="9751" y="1861"/>
                  </a:lnTo>
                  <a:lnTo>
                    <a:pt x="9322" y="1838"/>
                  </a:lnTo>
                  <a:lnTo>
                    <a:pt x="8903" y="1815"/>
                  </a:lnTo>
                  <a:lnTo>
                    <a:pt x="8486" y="1777"/>
                  </a:lnTo>
                  <a:lnTo>
                    <a:pt x="8076" y="1739"/>
                  </a:lnTo>
                  <a:lnTo>
                    <a:pt x="7674" y="1702"/>
                  </a:lnTo>
                  <a:lnTo>
                    <a:pt x="6890" y="1603"/>
                  </a:lnTo>
                  <a:lnTo>
                    <a:pt x="6139" y="1497"/>
                  </a:lnTo>
                  <a:lnTo>
                    <a:pt x="5418" y="1384"/>
                  </a:lnTo>
                  <a:lnTo>
                    <a:pt x="4734" y="1263"/>
                  </a:lnTo>
                  <a:lnTo>
                    <a:pt x="4083" y="1134"/>
                  </a:lnTo>
                  <a:lnTo>
                    <a:pt x="3478" y="998"/>
                  </a:lnTo>
                  <a:lnTo>
                    <a:pt x="2910" y="862"/>
                  </a:lnTo>
                  <a:lnTo>
                    <a:pt x="2387" y="726"/>
                  </a:lnTo>
                  <a:lnTo>
                    <a:pt x="1906" y="597"/>
                  </a:lnTo>
                  <a:lnTo>
                    <a:pt x="1481" y="476"/>
                  </a:lnTo>
                  <a:lnTo>
                    <a:pt x="1098" y="363"/>
                  </a:lnTo>
                  <a:lnTo>
                    <a:pt x="772" y="265"/>
                  </a:lnTo>
                  <a:lnTo>
                    <a:pt x="502" y="174"/>
                  </a:lnTo>
                  <a:lnTo>
                    <a:pt x="12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0" y="1587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87" name="Shape 187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grpSp>
        <p:nvGrpSpPr>
          <p:cNvPr id="197" name="Group 197"/>
          <p:cNvGrpSpPr/>
          <p:nvPr/>
        </p:nvGrpSpPr>
        <p:grpSpPr>
          <a:xfrm>
            <a:off x="-1" y="0"/>
            <a:ext cx="12192002" cy="6858000"/>
            <a:chOff x="0" y="0"/>
            <a:chExt cx="12192001" cy="6858000"/>
          </a:xfrm>
        </p:grpSpPr>
        <p:sp>
          <p:nvSpPr>
            <p:cNvPr id="188" name="Shape 18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-1" y="2667000"/>
              <a:ext cx="4191001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-1" y="2895600"/>
              <a:ext cx="2362201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8609011" y="5867400"/>
              <a:ext cx="990601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8609011" y="1676400"/>
              <a:ext cx="2819401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7999411" y="8463"/>
              <a:ext cx="1600201" cy="1600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 rot="10371525">
              <a:off x="263766" y="4438251"/>
              <a:ext cx="3299408" cy="440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2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 rot="10800000">
              <a:off x="459506" y="321129"/>
              <a:ext cx="11277601" cy="4533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8"/>
                  </a:lnTo>
                  <a:lnTo>
                    <a:pt x="21110" y="197"/>
                  </a:lnTo>
                  <a:lnTo>
                    <a:pt x="20621" y="378"/>
                  </a:lnTo>
                  <a:lnTo>
                    <a:pt x="20131" y="552"/>
                  </a:lnTo>
                  <a:lnTo>
                    <a:pt x="19639" y="703"/>
                  </a:lnTo>
                  <a:lnTo>
                    <a:pt x="19149" y="855"/>
                  </a:lnTo>
                  <a:lnTo>
                    <a:pt x="18657" y="998"/>
                  </a:lnTo>
                  <a:lnTo>
                    <a:pt x="18170" y="1119"/>
                  </a:lnTo>
                  <a:lnTo>
                    <a:pt x="17678" y="1233"/>
                  </a:lnTo>
                  <a:lnTo>
                    <a:pt x="17188" y="1339"/>
                  </a:lnTo>
                  <a:lnTo>
                    <a:pt x="16705" y="1429"/>
                  </a:lnTo>
                  <a:lnTo>
                    <a:pt x="16218" y="1520"/>
                  </a:lnTo>
                  <a:lnTo>
                    <a:pt x="15735" y="1596"/>
                  </a:lnTo>
                  <a:lnTo>
                    <a:pt x="14774" y="1717"/>
                  </a:lnTo>
                  <a:lnTo>
                    <a:pt x="14300" y="1770"/>
                  </a:lnTo>
                  <a:lnTo>
                    <a:pt x="13828" y="1808"/>
                  </a:lnTo>
                  <a:lnTo>
                    <a:pt x="13357" y="1838"/>
                  </a:lnTo>
                  <a:lnTo>
                    <a:pt x="12892" y="1868"/>
                  </a:lnTo>
                  <a:lnTo>
                    <a:pt x="12430" y="1883"/>
                  </a:lnTo>
                  <a:lnTo>
                    <a:pt x="11971" y="1898"/>
                  </a:lnTo>
                  <a:lnTo>
                    <a:pt x="11518" y="1906"/>
                  </a:lnTo>
                  <a:lnTo>
                    <a:pt x="11068" y="1898"/>
                  </a:lnTo>
                  <a:lnTo>
                    <a:pt x="10624" y="1898"/>
                  </a:lnTo>
                  <a:lnTo>
                    <a:pt x="10183" y="1883"/>
                  </a:lnTo>
                  <a:lnTo>
                    <a:pt x="9751" y="1861"/>
                  </a:lnTo>
                  <a:lnTo>
                    <a:pt x="9322" y="1838"/>
                  </a:lnTo>
                  <a:lnTo>
                    <a:pt x="8903" y="1815"/>
                  </a:lnTo>
                  <a:lnTo>
                    <a:pt x="8486" y="1777"/>
                  </a:lnTo>
                  <a:lnTo>
                    <a:pt x="8076" y="1739"/>
                  </a:lnTo>
                  <a:lnTo>
                    <a:pt x="7674" y="1702"/>
                  </a:lnTo>
                  <a:lnTo>
                    <a:pt x="6890" y="1603"/>
                  </a:lnTo>
                  <a:lnTo>
                    <a:pt x="6139" y="1497"/>
                  </a:lnTo>
                  <a:lnTo>
                    <a:pt x="5418" y="1384"/>
                  </a:lnTo>
                  <a:lnTo>
                    <a:pt x="4734" y="1263"/>
                  </a:lnTo>
                  <a:lnTo>
                    <a:pt x="4083" y="1134"/>
                  </a:lnTo>
                  <a:lnTo>
                    <a:pt x="3478" y="998"/>
                  </a:lnTo>
                  <a:lnTo>
                    <a:pt x="2910" y="862"/>
                  </a:lnTo>
                  <a:lnTo>
                    <a:pt x="2387" y="726"/>
                  </a:lnTo>
                  <a:lnTo>
                    <a:pt x="1906" y="597"/>
                  </a:lnTo>
                  <a:lnTo>
                    <a:pt x="1481" y="476"/>
                  </a:lnTo>
                  <a:lnTo>
                    <a:pt x="1098" y="363"/>
                  </a:lnTo>
                  <a:lnTo>
                    <a:pt x="772" y="265"/>
                  </a:lnTo>
                  <a:lnTo>
                    <a:pt x="502" y="174"/>
                  </a:lnTo>
                  <a:lnTo>
                    <a:pt x="12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0" y="1587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98" name="Shape 198"/>
          <p:cNvSpPr>
            <a:spLocks noGrp="1"/>
          </p:cNvSpPr>
          <p:nvPr>
            <p:ph type="title"/>
          </p:nvPr>
        </p:nvSpPr>
        <p:spPr>
          <a:xfrm>
            <a:off x="1154954" y="4969926"/>
            <a:ext cx="8825659" cy="56673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t>Titeltext</a:t>
            </a:r>
          </a:p>
        </p:txBody>
      </p:sp>
      <p:sp>
        <p:nvSpPr>
          <p:cNvPr id="199" name="Shape 199"/>
          <p:cNvSpPr>
            <a:spLocks noGrp="1"/>
          </p:cNvSpPr>
          <p:nvPr>
            <p:ph type="pic" sz="half" idx="13"/>
          </p:nvPr>
        </p:nvSpPr>
        <p:spPr>
          <a:xfrm>
            <a:off x="1154954" y="685800"/>
            <a:ext cx="8825659" cy="3429000"/>
          </a:xfrm>
          <a:prstGeom prst="rect">
            <a:avLst/>
          </a:prstGeom>
          <a:effectLst>
            <a:outerShdw blurRad="50800" dist="50800" dir="5400000" rotWithShape="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0" name="Shape 200"/>
          <p:cNvSpPr>
            <a:spLocks noGrp="1"/>
          </p:cNvSpPr>
          <p:nvPr>
            <p:ph type="body" sz="quarter" idx="1"/>
          </p:nvPr>
        </p:nvSpPr>
        <p:spPr>
          <a:xfrm>
            <a:off x="1154954" y="5536665"/>
            <a:ext cx="8825659" cy="493713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200">
                <a:solidFill>
                  <a:srgbClr val="EF53A5"/>
                </a:solidFill>
              </a:defRPr>
            </a:lvl1pPr>
            <a:lvl2pPr marL="0" indent="457200">
              <a:buClrTx/>
              <a:buSzTx/>
              <a:buFontTx/>
              <a:buNone/>
              <a:defRPr sz="1200">
                <a:solidFill>
                  <a:srgbClr val="EF53A5"/>
                </a:solidFill>
              </a:defRPr>
            </a:lvl2pPr>
            <a:lvl3pPr marL="0" indent="914400">
              <a:buClrTx/>
              <a:buSzTx/>
              <a:buFontTx/>
              <a:buNone/>
              <a:defRPr sz="1200">
                <a:solidFill>
                  <a:srgbClr val="EF53A5"/>
                </a:solidFill>
              </a:defRPr>
            </a:lvl3pPr>
            <a:lvl4pPr marL="0" indent="1371600">
              <a:buClrTx/>
              <a:buSzTx/>
              <a:buFontTx/>
              <a:buNone/>
              <a:defRPr sz="1200">
                <a:solidFill>
                  <a:srgbClr val="EF53A5"/>
                </a:solidFill>
              </a:defRPr>
            </a:lvl4pPr>
            <a:lvl5pPr marL="0" indent="1828800">
              <a:buClrTx/>
              <a:buSzTx/>
              <a:buFontTx/>
              <a:buNone/>
              <a:defRPr sz="1200">
                <a:solidFill>
                  <a:srgbClr val="EF53A5"/>
                </a:solidFill>
              </a:defRPr>
            </a:lvl5pPr>
          </a:lstStyle>
          <a:p>
            <a:r>
              <a:t>Brödtext nivå ett</a:t>
            </a:r>
          </a:p>
          <a:p>
            <a:pPr lvl="1"/>
            <a:r>
              <a:t>Brödtext nivå två</a:t>
            </a:r>
          </a:p>
          <a:p>
            <a:pPr lvl="2"/>
            <a:r>
              <a:t>Brödtext nivå tre</a:t>
            </a:r>
          </a:p>
          <a:p>
            <a:pPr lvl="3"/>
            <a:r>
              <a:t>Brödtext nivå fyra</a:t>
            </a:r>
          </a:p>
          <a:p>
            <a:pPr lvl="4"/>
            <a:r>
              <a:t>Brödtext nivå fem</a:t>
            </a:r>
          </a:p>
        </p:txBody>
      </p:sp>
      <p:sp>
        <p:nvSpPr>
          <p:cNvPr id="201" name="Shape 201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roup 218"/>
          <p:cNvGrpSpPr/>
          <p:nvPr/>
        </p:nvGrpSpPr>
        <p:grpSpPr>
          <a:xfrm>
            <a:off x="-1" y="0"/>
            <a:ext cx="12192002" cy="6858000"/>
            <a:chOff x="0" y="0"/>
            <a:chExt cx="12192001" cy="6858000"/>
          </a:xfrm>
        </p:grpSpPr>
        <p:sp>
          <p:nvSpPr>
            <p:cNvPr id="209" name="Shape 20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-1" y="2667000"/>
              <a:ext cx="4191001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-1" y="2895600"/>
              <a:ext cx="2362201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8609011" y="5867400"/>
              <a:ext cx="990601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8609011" y="1676400"/>
              <a:ext cx="2819401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7999411" y="8463"/>
              <a:ext cx="1600201" cy="1600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 rot="21010067">
              <a:off x="8490951" y="2714874"/>
              <a:ext cx="3299408" cy="440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2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455612" y="2801318"/>
              <a:ext cx="11277601" cy="3602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597"/>
                  </a:lnTo>
                  <a:lnTo>
                    <a:pt x="21600" y="21600"/>
                  </a:lnTo>
                  <a:lnTo>
                    <a:pt x="21600" y="11"/>
                  </a:lnTo>
                  <a:lnTo>
                    <a:pt x="21110" y="247"/>
                  </a:lnTo>
                  <a:lnTo>
                    <a:pt x="20622" y="476"/>
                  </a:lnTo>
                  <a:lnTo>
                    <a:pt x="20131" y="696"/>
                  </a:lnTo>
                  <a:lnTo>
                    <a:pt x="19639" y="886"/>
                  </a:lnTo>
                  <a:lnTo>
                    <a:pt x="19148" y="1076"/>
                  </a:lnTo>
                  <a:lnTo>
                    <a:pt x="18656" y="1256"/>
                  </a:lnTo>
                  <a:lnTo>
                    <a:pt x="18170" y="1408"/>
                  </a:lnTo>
                  <a:lnTo>
                    <a:pt x="17677" y="1552"/>
                  </a:lnTo>
                  <a:lnTo>
                    <a:pt x="17187" y="1685"/>
                  </a:lnTo>
                  <a:lnTo>
                    <a:pt x="16705" y="1800"/>
                  </a:lnTo>
                  <a:lnTo>
                    <a:pt x="16217" y="1914"/>
                  </a:lnTo>
                  <a:lnTo>
                    <a:pt x="15736" y="2009"/>
                  </a:lnTo>
                  <a:lnTo>
                    <a:pt x="15254" y="2085"/>
                  </a:lnTo>
                  <a:lnTo>
                    <a:pt x="14774" y="2161"/>
                  </a:lnTo>
                  <a:lnTo>
                    <a:pt x="14299" y="2226"/>
                  </a:lnTo>
                  <a:lnTo>
                    <a:pt x="13828" y="2275"/>
                  </a:lnTo>
                  <a:lnTo>
                    <a:pt x="13357" y="2313"/>
                  </a:lnTo>
                  <a:lnTo>
                    <a:pt x="12891" y="2351"/>
                  </a:lnTo>
                  <a:lnTo>
                    <a:pt x="11971" y="2389"/>
                  </a:lnTo>
                  <a:lnTo>
                    <a:pt x="11517" y="2398"/>
                  </a:lnTo>
                  <a:lnTo>
                    <a:pt x="11068" y="2389"/>
                  </a:lnTo>
                  <a:lnTo>
                    <a:pt x="10623" y="2389"/>
                  </a:lnTo>
                  <a:lnTo>
                    <a:pt x="10182" y="2370"/>
                  </a:lnTo>
                  <a:lnTo>
                    <a:pt x="9750" y="2340"/>
                  </a:lnTo>
                  <a:lnTo>
                    <a:pt x="9323" y="2313"/>
                  </a:lnTo>
                  <a:lnTo>
                    <a:pt x="8904" y="2283"/>
                  </a:lnTo>
                  <a:lnTo>
                    <a:pt x="8487" y="2237"/>
                  </a:lnTo>
                  <a:lnTo>
                    <a:pt x="8076" y="2188"/>
                  </a:lnTo>
                  <a:lnTo>
                    <a:pt x="7674" y="2142"/>
                  </a:lnTo>
                  <a:lnTo>
                    <a:pt x="6890" y="2017"/>
                  </a:lnTo>
                  <a:lnTo>
                    <a:pt x="6139" y="1884"/>
                  </a:lnTo>
                  <a:lnTo>
                    <a:pt x="5417" y="1742"/>
                  </a:lnTo>
                  <a:lnTo>
                    <a:pt x="4735" y="1590"/>
                  </a:lnTo>
                  <a:lnTo>
                    <a:pt x="4082" y="1427"/>
                  </a:lnTo>
                  <a:lnTo>
                    <a:pt x="3478" y="1256"/>
                  </a:lnTo>
                  <a:lnTo>
                    <a:pt x="2910" y="1085"/>
                  </a:lnTo>
                  <a:lnTo>
                    <a:pt x="2387" y="913"/>
                  </a:lnTo>
                  <a:lnTo>
                    <a:pt x="1907" y="753"/>
                  </a:lnTo>
                  <a:lnTo>
                    <a:pt x="1482" y="601"/>
                  </a:lnTo>
                  <a:lnTo>
                    <a:pt x="1097" y="457"/>
                  </a:lnTo>
                  <a:lnTo>
                    <a:pt x="773" y="334"/>
                  </a:lnTo>
                  <a:lnTo>
                    <a:pt x="501" y="220"/>
                  </a:lnTo>
                  <a:lnTo>
                    <a:pt x="127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0" y="1587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19" name="Shape 219"/>
          <p:cNvSpPr>
            <a:spLocks noGrp="1"/>
          </p:cNvSpPr>
          <p:nvPr>
            <p:ph type="title"/>
          </p:nvPr>
        </p:nvSpPr>
        <p:spPr>
          <a:xfrm>
            <a:off x="1148797" y="1063416"/>
            <a:ext cx="8831817" cy="13729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t>Titeltext</a:t>
            </a:r>
          </a:p>
        </p:txBody>
      </p:sp>
      <p:sp>
        <p:nvSpPr>
          <p:cNvPr id="220" name="Shape 220"/>
          <p:cNvSpPr>
            <a:spLocks noGrp="1"/>
          </p:cNvSpPr>
          <p:nvPr>
            <p:ph type="body" sz="half" idx="1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FontTx/>
              <a:buNone/>
            </a:lvl1pPr>
            <a:lvl2pPr marL="0" indent="457200">
              <a:buClrTx/>
              <a:buSzTx/>
              <a:buFontTx/>
              <a:buNone/>
            </a:lvl2pPr>
            <a:lvl3pPr marL="0" indent="914400">
              <a:buClrTx/>
              <a:buSzTx/>
              <a:buFontTx/>
              <a:buNone/>
            </a:lvl3pPr>
            <a:lvl4pPr marL="0" indent="1371600">
              <a:buClrTx/>
              <a:buSzTx/>
              <a:buFontTx/>
              <a:buNone/>
            </a:lvl4pPr>
            <a:lvl5pPr marL="0" indent="1828800">
              <a:buClrTx/>
              <a:buSzTx/>
              <a:buFontTx/>
              <a:buNone/>
            </a:lvl5pPr>
          </a:lstStyle>
          <a:p>
            <a:r>
              <a:t>Brödtext nivå ett</a:t>
            </a:r>
          </a:p>
          <a:p>
            <a:pPr lvl="1"/>
            <a:r>
              <a:t>Brödtext nivå två</a:t>
            </a:r>
          </a:p>
          <a:p>
            <a:pPr lvl="2"/>
            <a:r>
              <a:t>Brödtext nivå tre</a:t>
            </a:r>
          </a:p>
          <a:p>
            <a:pPr lvl="3"/>
            <a:r>
              <a:t>Brödtext nivå fyra</a:t>
            </a:r>
          </a:p>
          <a:p>
            <a:pPr lvl="4"/>
            <a:r>
              <a:t>Brödtext nivå fem</a:t>
            </a:r>
          </a:p>
        </p:txBody>
      </p:sp>
      <p:sp>
        <p:nvSpPr>
          <p:cNvPr id="221" name="Shape 221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ita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roup 238"/>
          <p:cNvGrpSpPr/>
          <p:nvPr/>
        </p:nvGrpSpPr>
        <p:grpSpPr>
          <a:xfrm>
            <a:off x="-1" y="0"/>
            <a:ext cx="12192002" cy="6858000"/>
            <a:chOff x="0" y="0"/>
            <a:chExt cx="12192001" cy="6858000"/>
          </a:xfrm>
        </p:grpSpPr>
        <p:sp>
          <p:nvSpPr>
            <p:cNvPr id="229" name="Shape 22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-1" y="2667000"/>
              <a:ext cx="4191001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-1" y="2895600"/>
              <a:ext cx="2362201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8609011" y="5867400"/>
              <a:ext cx="990601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8609011" y="1676400"/>
              <a:ext cx="2819401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7999411" y="8463"/>
              <a:ext cx="1600201" cy="1600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 rot="21010067">
              <a:off x="8490951" y="4185117"/>
              <a:ext cx="3299408" cy="440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2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455612" y="4241801"/>
              <a:ext cx="11277601" cy="2337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519"/>
                  </a:lnTo>
                  <a:lnTo>
                    <a:pt x="21600" y="21600"/>
                  </a:lnTo>
                  <a:lnTo>
                    <a:pt x="21600" y="19"/>
                  </a:lnTo>
                  <a:lnTo>
                    <a:pt x="21110" y="421"/>
                  </a:lnTo>
                  <a:lnTo>
                    <a:pt x="20622" y="805"/>
                  </a:lnTo>
                  <a:lnTo>
                    <a:pt x="20131" y="1180"/>
                  </a:lnTo>
                  <a:lnTo>
                    <a:pt x="19639" y="1501"/>
                  </a:lnTo>
                  <a:lnTo>
                    <a:pt x="19148" y="1825"/>
                  </a:lnTo>
                  <a:lnTo>
                    <a:pt x="18656" y="2128"/>
                  </a:lnTo>
                  <a:lnTo>
                    <a:pt x="18170" y="2387"/>
                  </a:lnTo>
                  <a:lnTo>
                    <a:pt x="17677" y="2633"/>
                  </a:lnTo>
                  <a:lnTo>
                    <a:pt x="17187" y="2857"/>
                  </a:lnTo>
                  <a:lnTo>
                    <a:pt x="16705" y="3051"/>
                  </a:lnTo>
                  <a:lnTo>
                    <a:pt x="16217" y="3245"/>
                  </a:lnTo>
                  <a:lnTo>
                    <a:pt x="15736" y="3407"/>
                  </a:lnTo>
                  <a:lnTo>
                    <a:pt x="15254" y="3534"/>
                  </a:lnTo>
                  <a:lnTo>
                    <a:pt x="14774" y="3667"/>
                  </a:lnTo>
                  <a:lnTo>
                    <a:pt x="14299" y="3777"/>
                  </a:lnTo>
                  <a:lnTo>
                    <a:pt x="13828" y="3856"/>
                  </a:lnTo>
                  <a:lnTo>
                    <a:pt x="13357" y="3923"/>
                  </a:lnTo>
                  <a:lnTo>
                    <a:pt x="12891" y="3988"/>
                  </a:lnTo>
                  <a:lnTo>
                    <a:pt x="12431" y="4018"/>
                  </a:lnTo>
                  <a:lnTo>
                    <a:pt x="11971" y="4050"/>
                  </a:lnTo>
                  <a:lnTo>
                    <a:pt x="11517" y="4066"/>
                  </a:lnTo>
                  <a:lnTo>
                    <a:pt x="11068" y="4050"/>
                  </a:lnTo>
                  <a:lnTo>
                    <a:pt x="10623" y="4050"/>
                  </a:lnTo>
                  <a:lnTo>
                    <a:pt x="10182" y="4018"/>
                  </a:lnTo>
                  <a:lnTo>
                    <a:pt x="9750" y="3969"/>
                  </a:lnTo>
                  <a:lnTo>
                    <a:pt x="9323" y="3923"/>
                  </a:lnTo>
                  <a:lnTo>
                    <a:pt x="8904" y="3872"/>
                  </a:lnTo>
                  <a:lnTo>
                    <a:pt x="8487" y="3794"/>
                  </a:lnTo>
                  <a:lnTo>
                    <a:pt x="8076" y="3710"/>
                  </a:lnTo>
                  <a:lnTo>
                    <a:pt x="7674" y="3634"/>
                  </a:lnTo>
                  <a:lnTo>
                    <a:pt x="6890" y="3421"/>
                  </a:lnTo>
                  <a:lnTo>
                    <a:pt x="6139" y="3194"/>
                  </a:lnTo>
                  <a:lnTo>
                    <a:pt x="5417" y="2956"/>
                  </a:lnTo>
                  <a:lnTo>
                    <a:pt x="4735" y="2695"/>
                  </a:lnTo>
                  <a:lnTo>
                    <a:pt x="4082" y="2422"/>
                  </a:lnTo>
                  <a:lnTo>
                    <a:pt x="3478" y="2128"/>
                  </a:lnTo>
                  <a:lnTo>
                    <a:pt x="2910" y="1839"/>
                  </a:lnTo>
                  <a:lnTo>
                    <a:pt x="2387" y="1550"/>
                  </a:lnTo>
                  <a:lnTo>
                    <a:pt x="1907" y="1277"/>
                  </a:lnTo>
                  <a:lnTo>
                    <a:pt x="1482" y="1018"/>
                  </a:lnTo>
                  <a:lnTo>
                    <a:pt x="1097" y="772"/>
                  </a:lnTo>
                  <a:lnTo>
                    <a:pt x="773" y="567"/>
                  </a:lnTo>
                  <a:lnTo>
                    <a:pt x="501" y="373"/>
                  </a:lnTo>
                  <a:lnTo>
                    <a:pt x="127" y="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0" y="1587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39" name="Shape 239"/>
          <p:cNvSpPr/>
          <p:nvPr/>
        </p:nvSpPr>
        <p:spPr>
          <a:xfrm>
            <a:off x="881565" y="607335"/>
            <a:ext cx="801913" cy="1448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9600">
                <a:solidFill>
                  <a:srgbClr val="EF53A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“</a:t>
            </a:r>
          </a:p>
        </p:txBody>
      </p:sp>
      <p:sp>
        <p:nvSpPr>
          <p:cNvPr id="240" name="Shape 240"/>
          <p:cNvSpPr/>
          <p:nvPr/>
        </p:nvSpPr>
        <p:spPr>
          <a:xfrm>
            <a:off x="9884457" y="2613786"/>
            <a:ext cx="652764" cy="1448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9600">
                <a:solidFill>
                  <a:srgbClr val="EF53A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”</a:t>
            </a:r>
          </a:p>
        </p:txBody>
      </p:sp>
      <p:sp>
        <p:nvSpPr>
          <p:cNvPr id="241" name="Shape 241"/>
          <p:cNvSpPr>
            <a:spLocks noGrp="1"/>
          </p:cNvSpPr>
          <p:nvPr>
            <p:ph type="title"/>
          </p:nvPr>
        </p:nvSpPr>
        <p:spPr>
          <a:xfrm>
            <a:off x="1581877" y="982134"/>
            <a:ext cx="8453907" cy="26966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t>Titeltext</a:t>
            </a:r>
          </a:p>
        </p:txBody>
      </p:sp>
      <p:sp>
        <p:nvSpPr>
          <p:cNvPr id="242" name="Shape 242"/>
          <p:cNvSpPr>
            <a:spLocks noGrp="1"/>
          </p:cNvSpPr>
          <p:nvPr>
            <p:ph type="body" sz="quarter" idx="1"/>
          </p:nvPr>
        </p:nvSpPr>
        <p:spPr>
          <a:xfrm>
            <a:off x="1945944" y="3678766"/>
            <a:ext cx="7731220" cy="34217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400" cap="small">
                <a:solidFill>
                  <a:srgbClr val="EF53A5"/>
                </a:solidFill>
              </a:defRPr>
            </a:lvl1pPr>
            <a:lvl2pPr marL="0" indent="457200">
              <a:buClrTx/>
              <a:buSzTx/>
              <a:buFontTx/>
              <a:buNone/>
              <a:defRPr sz="1400" cap="small">
                <a:solidFill>
                  <a:srgbClr val="EF53A5"/>
                </a:solidFill>
              </a:defRPr>
            </a:lvl2pPr>
            <a:lvl3pPr marL="0" indent="914400">
              <a:buClrTx/>
              <a:buSzTx/>
              <a:buFontTx/>
              <a:buNone/>
              <a:defRPr sz="1400" cap="small">
                <a:solidFill>
                  <a:srgbClr val="EF53A5"/>
                </a:solidFill>
              </a:defRPr>
            </a:lvl3pPr>
            <a:lvl4pPr marL="0" indent="1371600">
              <a:buClrTx/>
              <a:buSzTx/>
              <a:buFontTx/>
              <a:buNone/>
              <a:defRPr sz="1400" cap="small">
                <a:solidFill>
                  <a:srgbClr val="EF53A5"/>
                </a:solidFill>
              </a:defRPr>
            </a:lvl4pPr>
            <a:lvl5pPr marL="0" indent="1828800">
              <a:buClrTx/>
              <a:buSzTx/>
              <a:buFontTx/>
              <a:buNone/>
              <a:defRPr sz="1400" cap="small">
                <a:solidFill>
                  <a:srgbClr val="EF53A5"/>
                </a:solidFill>
              </a:defRPr>
            </a:lvl5pPr>
          </a:lstStyle>
          <a:p>
            <a:r>
              <a:t>Brödtext nivå ett</a:t>
            </a:r>
          </a:p>
          <a:p>
            <a:pPr lvl="1"/>
            <a:r>
              <a:t>Brödtext nivå två</a:t>
            </a:r>
          </a:p>
          <a:p>
            <a:pPr lvl="2"/>
            <a:r>
              <a:t>Brödtext nivå tre</a:t>
            </a:r>
          </a:p>
          <a:p>
            <a:pPr lvl="3"/>
            <a:r>
              <a:t>Brödtext nivå fyra</a:t>
            </a:r>
          </a:p>
          <a:p>
            <a:pPr lvl="4"/>
            <a:r>
              <a:t>Brödtext nivå fem</a:t>
            </a:r>
          </a:p>
        </p:txBody>
      </p:sp>
      <p:sp>
        <p:nvSpPr>
          <p:cNvPr id="243" name="Shape 243"/>
          <p:cNvSpPr>
            <a:spLocks noGrp="1"/>
          </p:cNvSpPr>
          <p:nvPr>
            <p:ph type="body" sz="quarter" idx="13"/>
          </p:nvPr>
        </p:nvSpPr>
        <p:spPr>
          <a:xfrm>
            <a:off x="1154954" y="5029198"/>
            <a:ext cx="9244897" cy="997858"/>
          </a:xfrm>
          <a:prstGeom prst="rect">
            <a:avLst/>
          </a:prstGeom>
        </p:spPr>
        <p:txBody>
          <a:bodyPr anchor="ctr"/>
          <a:lstStyle/>
          <a:p>
            <a:pPr marL="0" indent="0">
              <a:buClrTx/>
              <a:buSzTx/>
              <a:buFontTx/>
              <a:buNone/>
              <a:defRPr sz="1400"/>
            </a:pPr>
            <a:endParaRPr/>
          </a:p>
        </p:txBody>
      </p:sp>
      <p:sp>
        <p:nvSpPr>
          <p:cNvPr id="244" name="Shape 244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45" name="Shape 2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roup 261"/>
          <p:cNvGrpSpPr/>
          <p:nvPr/>
        </p:nvGrpSpPr>
        <p:grpSpPr>
          <a:xfrm>
            <a:off x="-1" y="0"/>
            <a:ext cx="12192002" cy="6858000"/>
            <a:chOff x="0" y="0"/>
            <a:chExt cx="12192001" cy="6858000"/>
          </a:xfrm>
        </p:grpSpPr>
        <p:sp>
          <p:nvSpPr>
            <p:cNvPr id="252" name="Shape 25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-1" y="2667000"/>
              <a:ext cx="4191001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-1" y="2895600"/>
              <a:ext cx="2362201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8609011" y="5867400"/>
              <a:ext cx="990601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8609011" y="1676400"/>
              <a:ext cx="2819401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7999411" y="8463"/>
              <a:ext cx="1600201" cy="1600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 rot="21010067">
              <a:off x="8490951" y="4193583"/>
              <a:ext cx="3299408" cy="440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2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455612" y="4241801"/>
              <a:ext cx="11277601" cy="2337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519"/>
                  </a:lnTo>
                  <a:lnTo>
                    <a:pt x="21600" y="21600"/>
                  </a:lnTo>
                  <a:lnTo>
                    <a:pt x="21600" y="19"/>
                  </a:lnTo>
                  <a:lnTo>
                    <a:pt x="21110" y="421"/>
                  </a:lnTo>
                  <a:lnTo>
                    <a:pt x="20622" y="805"/>
                  </a:lnTo>
                  <a:lnTo>
                    <a:pt x="20131" y="1180"/>
                  </a:lnTo>
                  <a:lnTo>
                    <a:pt x="19639" y="1501"/>
                  </a:lnTo>
                  <a:lnTo>
                    <a:pt x="19148" y="1825"/>
                  </a:lnTo>
                  <a:lnTo>
                    <a:pt x="18656" y="2128"/>
                  </a:lnTo>
                  <a:lnTo>
                    <a:pt x="18170" y="2387"/>
                  </a:lnTo>
                  <a:lnTo>
                    <a:pt x="17677" y="2633"/>
                  </a:lnTo>
                  <a:lnTo>
                    <a:pt x="17187" y="2857"/>
                  </a:lnTo>
                  <a:lnTo>
                    <a:pt x="16705" y="3051"/>
                  </a:lnTo>
                  <a:lnTo>
                    <a:pt x="16217" y="3245"/>
                  </a:lnTo>
                  <a:lnTo>
                    <a:pt x="15736" y="3407"/>
                  </a:lnTo>
                  <a:lnTo>
                    <a:pt x="15254" y="3534"/>
                  </a:lnTo>
                  <a:lnTo>
                    <a:pt x="14774" y="3667"/>
                  </a:lnTo>
                  <a:lnTo>
                    <a:pt x="14299" y="3777"/>
                  </a:lnTo>
                  <a:lnTo>
                    <a:pt x="13828" y="3856"/>
                  </a:lnTo>
                  <a:lnTo>
                    <a:pt x="13357" y="3923"/>
                  </a:lnTo>
                  <a:lnTo>
                    <a:pt x="12891" y="3988"/>
                  </a:lnTo>
                  <a:lnTo>
                    <a:pt x="12431" y="4018"/>
                  </a:lnTo>
                  <a:lnTo>
                    <a:pt x="11971" y="4050"/>
                  </a:lnTo>
                  <a:lnTo>
                    <a:pt x="11517" y="4066"/>
                  </a:lnTo>
                  <a:lnTo>
                    <a:pt x="11068" y="4050"/>
                  </a:lnTo>
                  <a:lnTo>
                    <a:pt x="10623" y="4050"/>
                  </a:lnTo>
                  <a:lnTo>
                    <a:pt x="10182" y="4018"/>
                  </a:lnTo>
                  <a:lnTo>
                    <a:pt x="9750" y="3969"/>
                  </a:lnTo>
                  <a:lnTo>
                    <a:pt x="9323" y="3923"/>
                  </a:lnTo>
                  <a:lnTo>
                    <a:pt x="8904" y="3872"/>
                  </a:lnTo>
                  <a:lnTo>
                    <a:pt x="8487" y="3794"/>
                  </a:lnTo>
                  <a:lnTo>
                    <a:pt x="8076" y="3710"/>
                  </a:lnTo>
                  <a:lnTo>
                    <a:pt x="7674" y="3634"/>
                  </a:lnTo>
                  <a:lnTo>
                    <a:pt x="6890" y="3421"/>
                  </a:lnTo>
                  <a:lnTo>
                    <a:pt x="6139" y="3194"/>
                  </a:lnTo>
                  <a:lnTo>
                    <a:pt x="5417" y="2956"/>
                  </a:lnTo>
                  <a:lnTo>
                    <a:pt x="4735" y="2695"/>
                  </a:lnTo>
                  <a:lnTo>
                    <a:pt x="4082" y="2422"/>
                  </a:lnTo>
                  <a:lnTo>
                    <a:pt x="3478" y="2128"/>
                  </a:lnTo>
                  <a:lnTo>
                    <a:pt x="2910" y="1839"/>
                  </a:lnTo>
                  <a:lnTo>
                    <a:pt x="2387" y="1550"/>
                  </a:lnTo>
                  <a:lnTo>
                    <a:pt x="1907" y="1277"/>
                  </a:lnTo>
                  <a:lnTo>
                    <a:pt x="1482" y="1018"/>
                  </a:lnTo>
                  <a:lnTo>
                    <a:pt x="1097" y="772"/>
                  </a:lnTo>
                  <a:lnTo>
                    <a:pt x="773" y="567"/>
                  </a:lnTo>
                  <a:lnTo>
                    <a:pt x="501" y="373"/>
                  </a:lnTo>
                  <a:lnTo>
                    <a:pt x="127" y="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0" y="1587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62" name="Shape 262"/>
          <p:cNvSpPr>
            <a:spLocks noGrp="1"/>
          </p:cNvSpPr>
          <p:nvPr>
            <p:ph type="title"/>
          </p:nvPr>
        </p:nvSpPr>
        <p:spPr>
          <a:xfrm>
            <a:off x="1154954" y="2370666"/>
            <a:ext cx="8825660" cy="182251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t>Titeltext</a:t>
            </a:r>
          </a:p>
        </p:txBody>
      </p:sp>
      <p:sp>
        <p:nvSpPr>
          <p:cNvPr id="263" name="Shape 263"/>
          <p:cNvSpPr>
            <a:spLocks noGrp="1"/>
          </p:cNvSpPr>
          <p:nvPr>
            <p:ph type="body" sz="quarter" idx="1"/>
          </p:nvPr>
        </p:nvSpPr>
        <p:spPr>
          <a:xfrm>
            <a:off x="1154954" y="5024966"/>
            <a:ext cx="8825659" cy="8604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2000">
                <a:solidFill>
                  <a:srgbClr val="EF53A5"/>
                </a:solidFill>
              </a:defRPr>
            </a:lvl1pPr>
            <a:lvl2pPr marL="0" indent="457200">
              <a:buClrTx/>
              <a:buSzTx/>
              <a:buFontTx/>
              <a:buNone/>
              <a:defRPr sz="2000">
                <a:solidFill>
                  <a:srgbClr val="EF53A5"/>
                </a:solidFill>
              </a:defRPr>
            </a:lvl2pPr>
            <a:lvl3pPr marL="0" indent="914400">
              <a:buClrTx/>
              <a:buSzTx/>
              <a:buFontTx/>
              <a:buNone/>
              <a:defRPr sz="2000">
                <a:solidFill>
                  <a:srgbClr val="EF53A5"/>
                </a:solidFill>
              </a:defRPr>
            </a:lvl3pPr>
            <a:lvl4pPr marL="0" indent="1371600">
              <a:buClrTx/>
              <a:buSzTx/>
              <a:buFontTx/>
              <a:buNone/>
              <a:defRPr sz="2000">
                <a:solidFill>
                  <a:srgbClr val="EF53A5"/>
                </a:solidFill>
              </a:defRPr>
            </a:lvl4pPr>
            <a:lvl5pPr marL="0" indent="1828800">
              <a:buClrTx/>
              <a:buSzTx/>
              <a:buFontTx/>
              <a:buNone/>
              <a:defRPr sz="2000">
                <a:solidFill>
                  <a:srgbClr val="EF53A5"/>
                </a:solidFill>
              </a:defRPr>
            </a:lvl5pPr>
          </a:lstStyle>
          <a:p>
            <a:r>
              <a:t>Brödtext nivå ett</a:t>
            </a:r>
          </a:p>
          <a:p>
            <a:pPr lvl="1"/>
            <a:r>
              <a:t>Brödtext nivå två</a:t>
            </a:r>
          </a:p>
          <a:p>
            <a:pPr lvl="2"/>
            <a:r>
              <a:t>Brödtext nivå tre</a:t>
            </a:r>
          </a:p>
          <a:p>
            <a:pPr lvl="3"/>
            <a:r>
              <a:t>Brödtext nivå fyra</a:t>
            </a:r>
          </a:p>
          <a:p>
            <a:pPr lvl="4"/>
            <a:r>
              <a:t>Brödtext nivå fem</a:t>
            </a:r>
          </a:p>
        </p:txBody>
      </p:sp>
      <p:sp>
        <p:nvSpPr>
          <p:cNvPr id="264" name="Shape 264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65" name="Shape 2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 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roup 281"/>
          <p:cNvGrpSpPr/>
          <p:nvPr/>
        </p:nvGrpSpPr>
        <p:grpSpPr>
          <a:xfrm>
            <a:off x="-1" y="0"/>
            <a:ext cx="12192002" cy="6858000"/>
            <a:chOff x="0" y="0"/>
            <a:chExt cx="12192001" cy="6858000"/>
          </a:xfrm>
        </p:grpSpPr>
        <p:sp>
          <p:nvSpPr>
            <p:cNvPr id="272" name="Shape 27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-1" y="2667000"/>
              <a:ext cx="4191001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-1" y="2895600"/>
              <a:ext cx="2362201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8609011" y="5867400"/>
              <a:ext cx="990601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8609011" y="1676400"/>
              <a:ext cx="2819401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7999411" y="8463"/>
              <a:ext cx="1600201" cy="1600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 rot="21010067">
              <a:off x="8490951" y="1797517"/>
              <a:ext cx="3299408" cy="440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2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459506" y="1866405"/>
              <a:ext cx="11277601" cy="4533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8"/>
                  </a:lnTo>
                  <a:lnTo>
                    <a:pt x="21110" y="197"/>
                  </a:lnTo>
                  <a:lnTo>
                    <a:pt x="20621" y="378"/>
                  </a:lnTo>
                  <a:lnTo>
                    <a:pt x="20131" y="552"/>
                  </a:lnTo>
                  <a:lnTo>
                    <a:pt x="19639" y="703"/>
                  </a:lnTo>
                  <a:lnTo>
                    <a:pt x="19149" y="855"/>
                  </a:lnTo>
                  <a:lnTo>
                    <a:pt x="18657" y="998"/>
                  </a:lnTo>
                  <a:lnTo>
                    <a:pt x="18170" y="1119"/>
                  </a:lnTo>
                  <a:lnTo>
                    <a:pt x="17678" y="1233"/>
                  </a:lnTo>
                  <a:lnTo>
                    <a:pt x="17188" y="1339"/>
                  </a:lnTo>
                  <a:lnTo>
                    <a:pt x="16705" y="1429"/>
                  </a:lnTo>
                  <a:lnTo>
                    <a:pt x="16218" y="1520"/>
                  </a:lnTo>
                  <a:lnTo>
                    <a:pt x="15735" y="1596"/>
                  </a:lnTo>
                  <a:lnTo>
                    <a:pt x="14774" y="1717"/>
                  </a:lnTo>
                  <a:lnTo>
                    <a:pt x="14300" y="1770"/>
                  </a:lnTo>
                  <a:lnTo>
                    <a:pt x="13828" y="1808"/>
                  </a:lnTo>
                  <a:lnTo>
                    <a:pt x="13357" y="1838"/>
                  </a:lnTo>
                  <a:lnTo>
                    <a:pt x="12892" y="1868"/>
                  </a:lnTo>
                  <a:lnTo>
                    <a:pt x="12430" y="1883"/>
                  </a:lnTo>
                  <a:lnTo>
                    <a:pt x="11971" y="1898"/>
                  </a:lnTo>
                  <a:lnTo>
                    <a:pt x="11518" y="1906"/>
                  </a:lnTo>
                  <a:lnTo>
                    <a:pt x="11068" y="1898"/>
                  </a:lnTo>
                  <a:lnTo>
                    <a:pt x="10624" y="1898"/>
                  </a:lnTo>
                  <a:lnTo>
                    <a:pt x="10183" y="1883"/>
                  </a:lnTo>
                  <a:lnTo>
                    <a:pt x="9751" y="1861"/>
                  </a:lnTo>
                  <a:lnTo>
                    <a:pt x="9322" y="1838"/>
                  </a:lnTo>
                  <a:lnTo>
                    <a:pt x="8903" y="1815"/>
                  </a:lnTo>
                  <a:lnTo>
                    <a:pt x="8486" y="1777"/>
                  </a:lnTo>
                  <a:lnTo>
                    <a:pt x="8076" y="1739"/>
                  </a:lnTo>
                  <a:lnTo>
                    <a:pt x="7674" y="1702"/>
                  </a:lnTo>
                  <a:lnTo>
                    <a:pt x="6890" y="1603"/>
                  </a:lnTo>
                  <a:lnTo>
                    <a:pt x="6139" y="1497"/>
                  </a:lnTo>
                  <a:lnTo>
                    <a:pt x="5418" y="1384"/>
                  </a:lnTo>
                  <a:lnTo>
                    <a:pt x="4734" y="1263"/>
                  </a:lnTo>
                  <a:lnTo>
                    <a:pt x="4083" y="1134"/>
                  </a:lnTo>
                  <a:lnTo>
                    <a:pt x="3478" y="998"/>
                  </a:lnTo>
                  <a:lnTo>
                    <a:pt x="2910" y="862"/>
                  </a:lnTo>
                  <a:lnTo>
                    <a:pt x="2387" y="726"/>
                  </a:lnTo>
                  <a:lnTo>
                    <a:pt x="1906" y="597"/>
                  </a:lnTo>
                  <a:lnTo>
                    <a:pt x="1481" y="476"/>
                  </a:lnTo>
                  <a:lnTo>
                    <a:pt x="1098" y="363"/>
                  </a:lnTo>
                  <a:lnTo>
                    <a:pt x="772" y="265"/>
                  </a:lnTo>
                  <a:lnTo>
                    <a:pt x="502" y="174"/>
                  </a:lnTo>
                  <a:lnTo>
                    <a:pt x="12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0" y="1587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82" name="Shape 282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83" name="Shape 283"/>
          <p:cNvSpPr>
            <a:spLocks noGrp="1"/>
          </p:cNvSpPr>
          <p:nvPr>
            <p:ph type="title"/>
          </p:nvPr>
        </p:nvSpPr>
        <p:spPr>
          <a:xfrm>
            <a:off x="1154954" y="973667"/>
            <a:ext cx="8825659" cy="70696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284" name="Shape 284"/>
          <p:cNvSpPr>
            <a:spLocks noGrp="1"/>
          </p:cNvSpPr>
          <p:nvPr>
            <p:ph type="body" sz="quarter" idx="1"/>
          </p:nvPr>
        </p:nvSpPr>
        <p:spPr>
          <a:xfrm>
            <a:off x="1154954" y="2603501"/>
            <a:ext cx="3141879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2400">
                <a:solidFill>
                  <a:srgbClr val="EF53A5"/>
                </a:solidFill>
              </a:defRPr>
            </a:lvl1pPr>
            <a:lvl2pPr marL="0" indent="457200">
              <a:buClrTx/>
              <a:buSzTx/>
              <a:buFontTx/>
              <a:buNone/>
              <a:defRPr sz="2400">
                <a:solidFill>
                  <a:srgbClr val="EF53A5"/>
                </a:solidFill>
              </a:defRPr>
            </a:lvl2pPr>
            <a:lvl3pPr marL="0" indent="914400">
              <a:buClrTx/>
              <a:buSzTx/>
              <a:buFontTx/>
              <a:buNone/>
              <a:defRPr sz="2400">
                <a:solidFill>
                  <a:srgbClr val="EF53A5"/>
                </a:solidFill>
              </a:defRPr>
            </a:lvl3pPr>
            <a:lvl4pPr marL="0" indent="1371600">
              <a:buClrTx/>
              <a:buSzTx/>
              <a:buFontTx/>
              <a:buNone/>
              <a:defRPr sz="2400">
                <a:solidFill>
                  <a:srgbClr val="EF53A5"/>
                </a:solidFill>
              </a:defRPr>
            </a:lvl4pPr>
            <a:lvl5pPr marL="0" indent="1828800">
              <a:buClrTx/>
              <a:buSzTx/>
              <a:buFontTx/>
              <a:buNone/>
              <a:defRPr sz="2400">
                <a:solidFill>
                  <a:srgbClr val="EF53A5"/>
                </a:solidFill>
              </a:defRPr>
            </a:lvl5pPr>
          </a:lstStyle>
          <a:p>
            <a:r>
              <a:t>Brödtext nivå ett</a:t>
            </a:r>
          </a:p>
          <a:p>
            <a:pPr lvl="1"/>
            <a:r>
              <a:t>Brödtext nivå två</a:t>
            </a:r>
          </a:p>
          <a:p>
            <a:pPr lvl="2"/>
            <a:r>
              <a:t>Brödtext nivå tre</a:t>
            </a:r>
          </a:p>
          <a:p>
            <a:pPr lvl="3"/>
            <a:r>
              <a:t>Brödtext nivå fyra</a:t>
            </a:r>
          </a:p>
          <a:p>
            <a:pPr lvl="4"/>
            <a:r>
              <a:t>Brödtext nivå fem</a:t>
            </a:r>
          </a:p>
        </p:txBody>
      </p:sp>
      <p:sp>
        <p:nvSpPr>
          <p:cNvPr id="285" name="Shape 285"/>
          <p:cNvSpPr>
            <a:spLocks noGrp="1"/>
          </p:cNvSpPr>
          <p:nvPr>
            <p:ph type="body" sz="quarter" idx="13"/>
          </p:nvPr>
        </p:nvSpPr>
        <p:spPr>
          <a:xfrm>
            <a:off x="1154952" y="3179764"/>
            <a:ext cx="3141880" cy="2847294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1400"/>
            </a:pPr>
            <a:endParaRPr/>
          </a:p>
        </p:txBody>
      </p:sp>
      <p:sp>
        <p:nvSpPr>
          <p:cNvPr id="286" name="Shape 286"/>
          <p:cNvSpPr>
            <a:spLocks noGrp="1"/>
          </p:cNvSpPr>
          <p:nvPr>
            <p:ph type="body" sz="quarter" idx="14"/>
          </p:nvPr>
        </p:nvSpPr>
        <p:spPr>
          <a:xfrm>
            <a:off x="4512721" y="2603500"/>
            <a:ext cx="3147010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FontTx/>
              <a:buNone/>
              <a:defRPr sz="2400">
                <a:solidFill>
                  <a:srgbClr val="EF53A5"/>
                </a:solidFill>
              </a:defRPr>
            </a:pPr>
            <a:endParaRPr/>
          </a:p>
        </p:txBody>
      </p:sp>
      <p:sp>
        <p:nvSpPr>
          <p:cNvPr id="287" name="Shape 287"/>
          <p:cNvSpPr>
            <a:spLocks noGrp="1"/>
          </p:cNvSpPr>
          <p:nvPr>
            <p:ph type="body" sz="quarter" idx="15"/>
          </p:nvPr>
        </p:nvSpPr>
        <p:spPr>
          <a:xfrm>
            <a:off x="4512721" y="3179763"/>
            <a:ext cx="3147010" cy="2847294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1400"/>
            </a:pPr>
            <a:endParaRPr/>
          </a:p>
        </p:txBody>
      </p:sp>
      <p:sp>
        <p:nvSpPr>
          <p:cNvPr id="288" name="Shape 288"/>
          <p:cNvSpPr>
            <a:spLocks noGrp="1"/>
          </p:cNvSpPr>
          <p:nvPr>
            <p:ph type="body" sz="quarter" idx="16"/>
          </p:nvPr>
        </p:nvSpPr>
        <p:spPr>
          <a:xfrm>
            <a:off x="7888134" y="2603500"/>
            <a:ext cx="3145731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FontTx/>
              <a:buNone/>
              <a:defRPr sz="2400">
                <a:solidFill>
                  <a:srgbClr val="EF53A5"/>
                </a:solidFill>
              </a:defRPr>
            </a:pPr>
            <a:endParaRPr/>
          </a:p>
        </p:txBody>
      </p:sp>
      <p:sp>
        <p:nvSpPr>
          <p:cNvPr id="289" name="Shape 289"/>
          <p:cNvSpPr>
            <a:spLocks noGrp="1"/>
          </p:cNvSpPr>
          <p:nvPr>
            <p:ph type="body" sz="quarter" idx="17"/>
          </p:nvPr>
        </p:nvSpPr>
        <p:spPr>
          <a:xfrm>
            <a:off x="7888329" y="3179761"/>
            <a:ext cx="3145537" cy="2847294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1400"/>
            </a:pPr>
            <a:endParaRPr/>
          </a:p>
        </p:txBody>
      </p:sp>
      <p:sp>
        <p:nvSpPr>
          <p:cNvPr id="290" name="Shape 290"/>
          <p:cNvSpPr/>
          <p:nvPr/>
        </p:nvSpPr>
        <p:spPr>
          <a:xfrm flipH="1">
            <a:off x="4403971" y="2569632"/>
            <a:ext cx="1" cy="3492499"/>
          </a:xfrm>
          <a:prstGeom prst="line">
            <a:avLst/>
          </a:prstGeom>
          <a:ln w="12700" cap="rnd">
            <a:solidFill>
              <a:schemeClr val="accent1">
                <a:alpha val="40000"/>
              </a:scheme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7772400" y="2569632"/>
            <a:ext cx="1" cy="3492499"/>
          </a:xfrm>
          <a:prstGeom prst="line">
            <a:avLst/>
          </a:prstGeom>
          <a:ln w="12700" cap="rnd">
            <a:solidFill>
              <a:schemeClr val="accent1">
                <a:alpha val="40000"/>
              </a:scheme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2" name="Shape 2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 bild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Group 308"/>
          <p:cNvGrpSpPr/>
          <p:nvPr/>
        </p:nvGrpSpPr>
        <p:grpSpPr>
          <a:xfrm>
            <a:off x="-1" y="0"/>
            <a:ext cx="12192002" cy="6858000"/>
            <a:chOff x="0" y="0"/>
            <a:chExt cx="12192001" cy="6858000"/>
          </a:xfrm>
        </p:grpSpPr>
        <p:sp>
          <p:nvSpPr>
            <p:cNvPr id="299" name="Shape 29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-1" y="2667000"/>
              <a:ext cx="4191001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-1" y="2895600"/>
              <a:ext cx="2362201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8609011" y="5867400"/>
              <a:ext cx="990601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8609011" y="1676400"/>
              <a:ext cx="2819401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7999411" y="8463"/>
              <a:ext cx="1600201" cy="1600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 rot="21010067">
              <a:off x="8490951" y="1797517"/>
              <a:ext cx="3299408" cy="440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2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459506" y="1866405"/>
              <a:ext cx="11277601" cy="4533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8"/>
                  </a:lnTo>
                  <a:lnTo>
                    <a:pt x="21110" y="197"/>
                  </a:lnTo>
                  <a:lnTo>
                    <a:pt x="20621" y="378"/>
                  </a:lnTo>
                  <a:lnTo>
                    <a:pt x="20131" y="552"/>
                  </a:lnTo>
                  <a:lnTo>
                    <a:pt x="19639" y="703"/>
                  </a:lnTo>
                  <a:lnTo>
                    <a:pt x="19149" y="855"/>
                  </a:lnTo>
                  <a:lnTo>
                    <a:pt x="18657" y="998"/>
                  </a:lnTo>
                  <a:lnTo>
                    <a:pt x="18170" y="1119"/>
                  </a:lnTo>
                  <a:lnTo>
                    <a:pt x="17678" y="1233"/>
                  </a:lnTo>
                  <a:lnTo>
                    <a:pt x="17188" y="1339"/>
                  </a:lnTo>
                  <a:lnTo>
                    <a:pt x="16705" y="1429"/>
                  </a:lnTo>
                  <a:lnTo>
                    <a:pt x="16218" y="1520"/>
                  </a:lnTo>
                  <a:lnTo>
                    <a:pt x="15735" y="1596"/>
                  </a:lnTo>
                  <a:lnTo>
                    <a:pt x="14774" y="1717"/>
                  </a:lnTo>
                  <a:lnTo>
                    <a:pt x="14300" y="1770"/>
                  </a:lnTo>
                  <a:lnTo>
                    <a:pt x="13828" y="1808"/>
                  </a:lnTo>
                  <a:lnTo>
                    <a:pt x="13357" y="1838"/>
                  </a:lnTo>
                  <a:lnTo>
                    <a:pt x="12892" y="1868"/>
                  </a:lnTo>
                  <a:lnTo>
                    <a:pt x="12430" y="1883"/>
                  </a:lnTo>
                  <a:lnTo>
                    <a:pt x="11971" y="1898"/>
                  </a:lnTo>
                  <a:lnTo>
                    <a:pt x="11518" y="1906"/>
                  </a:lnTo>
                  <a:lnTo>
                    <a:pt x="11068" y="1898"/>
                  </a:lnTo>
                  <a:lnTo>
                    <a:pt x="10624" y="1898"/>
                  </a:lnTo>
                  <a:lnTo>
                    <a:pt x="10183" y="1883"/>
                  </a:lnTo>
                  <a:lnTo>
                    <a:pt x="9751" y="1861"/>
                  </a:lnTo>
                  <a:lnTo>
                    <a:pt x="9322" y="1838"/>
                  </a:lnTo>
                  <a:lnTo>
                    <a:pt x="8903" y="1815"/>
                  </a:lnTo>
                  <a:lnTo>
                    <a:pt x="8486" y="1777"/>
                  </a:lnTo>
                  <a:lnTo>
                    <a:pt x="8076" y="1739"/>
                  </a:lnTo>
                  <a:lnTo>
                    <a:pt x="7674" y="1702"/>
                  </a:lnTo>
                  <a:lnTo>
                    <a:pt x="6890" y="1603"/>
                  </a:lnTo>
                  <a:lnTo>
                    <a:pt x="6139" y="1497"/>
                  </a:lnTo>
                  <a:lnTo>
                    <a:pt x="5418" y="1384"/>
                  </a:lnTo>
                  <a:lnTo>
                    <a:pt x="4734" y="1263"/>
                  </a:lnTo>
                  <a:lnTo>
                    <a:pt x="4083" y="1134"/>
                  </a:lnTo>
                  <a:lnTo>
                    <a:pt x="3478" y="998"/>
                  </a:lnTo>
                  <a:lnTo>
                    <a:pt x="2910" y="862"/>
                  </a:lnTo>
                  <a:lnTo>
                    <a:pt x="2387" y="726"/>
                  </a:lnTo>
                  <a:lnTo>
                    <a:pt x="1906" y="597"/>
                  </a:lnTo>
                  <a:lnTo>
                    <a:pt x="1481" y="476"/>
                  </a:lnTo>
                  <a:lnTo>
                    <a:pt x="1098" y="363"/>
                  </a:lnTo>
                  <a:lnTo>
                    <a:pt x="772" y="265"/>
                  </a:lnTo>
                  <a:lnTo>
                    <a:pt x="502" y="174"/>
                  </a:lnTo>
                  <a:lnTo>
                    <a:pt x="12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0" y="1587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09" name="Shape 309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10" name="Shape 310"/>
          <p:cNvSpPr>
            <a:spLocks noGrp="1"/>
          </p:cNvSpPr>
          <p:nvPr>
            <p:ph type="title"/>
          </p:nvPr>
        </p:nvSpPr>
        <p:spPr>
          <a:xfrm>
            <a:off x="1154954" y="973667"/>
            <a:ext cx="8825659" cy="70696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311" name="Shape 311"/>
          <p:cNvSpPr>
            <a:spLocks noGrp="1"/>
          </p:cNvSpPr>
          <p:nvPr>
            <p:ph type="body" sz="quarter" idx="1"/>
          </p:nvPr>
        </p:nvSpPr>
        <p:spPr>
          <a:xfrm>
            <a:off x="1154954" y="4532843"/>
            <a:ext cx="3050439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2400">
                <a:solidFill>
                  <a:srgbClr val="EF53A5"/>
                </a:solidFill>
              </a:defRPr>
            </a:lvl1pPr>
            <a:lvl2pPr marL="0" indent="457200">
              <a:buClrTx/>
              <a:buSzTx/>
              <a:buFontTx/>
              <a:buNone/>
              <a:defRPr sz="2400">
                <a:solidFill>
                  <a:srgbClr val="EF53A5"/>
                </a:solidFill>
              </a:defRPr>
            </a:lvl2pPr>
            <a:lvl3pPr marL="0" indent="914400">
              <a:buClrTx/>
              <a:buSzTx/>
              <a:buFontTx/>
              <a:buNone/>
              <a:defRPr sz="2400">
                <a:solidFill>
                  <a:srgbClr val="EF53A5"/>
                </a:solidFill>
              </a:defRPr>
            </a:lvl3pPr>
            <a:lvl4pPr marL="0" indent="1371600">
              <a:buClrTx/>
              <a:buSzTx/>
              <a:buFontTx/>
              <a:buNone/>
              <a:defRPr sz="2400">
                <a:solidFill>
                  <a:srgbClr val="EF53A5"/>
                </a:solidFill>
              </a:defRPr>
            </a:lvl4pPr>
            <a:lvl5pPr marL="0" indent="1828800">
              <a:buClrTx/>
              <a:buSzTx/>
              <a:buFontTx/>
              <a:buNone/>
              <a:defRPr sz="2400">
                <a:solidFill>
                  <a:srgbClr val="EF53A5"/>
                </a:solidFill>
              </a:defRPr>
            </a:lvl5pPr>
          </a:lstStyle>
          <a:p>
            <a:r>
              <a:t>Brödtext nivå ett</a:t>
            </a:r>
          </a:p>
          <a:p>
            <a:pPr lvl="1"/>
            <a:r>
              <a:t>Brödtext nivå två</a:t>
            </a:r>
          </a:p>
          <a:p>
            <a:pPr lvl="2"/>
            <a:r>
              <a:t>Brödtext nivå tre</a:t>
            </a:r>
          </a:p>
          <a:p>
            <a:pPr lvl="3"/>
            <a:r>
              <a:t>Brödtext nivå fyra</a:t>
            </a:r>
          </a:p>
          <a:p>
            <a:pPr lvl="4"/>
            <a:r>
              <a:t>Brödtext nivå fem</a:t>
            </a:r>
          </a:p>
        </p:txBody>
      </p:sp>
      <p:sp>
        <p:nvSpPr>
          <p:cNvPr id="312" name="Shape 312"/>
          <p:cNvSpPr>
            <a:spLocks noGrp="1"/>
          </p:cNvSpPr>
          <p:nvPr>
            <p:ph type="pic" sz="quarter" idx="13"/>
          </p:nvPr>
        </p:nvSpPr>
        <p:spPr>
          <a:xfrm>
            <a:off x="1334552" y="2603500"/>
            <a:ext cx="2691244" cy="1591511"/>
          </a:xfrm>
          <a:prstGeom prst="rect">
            <a:avLst/>
          </a:prstGeom>
          <a:effectLst>
            <a:outerShdw blurRad="50800" dist="50800" dir="5400000" rotWithShape="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13" name="Shape 313"/>
          <p:cNvSpPr>
            <a:spLocks noGrp="1"/>
          </p:cNvSpPr>
          <p:nvPr>
            <p:ph type="body" sz="quarter" idx="14"/>
          </p:nvPr>
        </p:nvSpPr>
        <p:spPr>
          <a:xfrm>
            <a:off x="1154954" y="5109105"/>
            <a:ext cx="3050439" cy="917953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1400"/>
            </a:pPr>
            <a:endParaRPr/>
          </a:p>
        </p:txBody>
      </p:sp>
      <p:sp>
        <p:nvSpPr>
          <p:cNvPr id="314" name="Shape 314"/>
          <p:cNvSpPr>
            <a:spLocks noGrp="1"/>
          </p:cNvSpPr>
          <p:nvPr>
            <p:ph type="body" sz="quarter" idx="15"/>
          </p:nvPr>
        </p:nvSpPr>
        <p:spPr>
          <a:xfrm>
            <a:off x="4568864" y="4532843"/>
            <a:ext cx="3050439" cy="576264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FontTx/>
              <a:buNone/>
              <a:defRPr sz="2400">
                <a:solidFill>
                  <a:srgbClr val="EF53A5"/>
                </a:solidFill>
              </a:defRPr>
            </a:pPr>
            <a:endParaRPr/>
          </a:p>
        </p:txBody>
      </p:sp>
      <p:sp>
        <p:nvSpPr>
          <p:cNvPr id="315" name="Shape 315"/>
          <p:cNvSpPr>
            <a:spLocks noGrp="1"/>
          </p:cNvSpPr>
          <p:nvPr>
            <p:ph type="pic" sz="quarter" idx="16"/>
          </p:nvPr>
        </p:nvSpPr>
        <p:spPr>
          <a:xfrm>
            <a:off x="4748462" y="2603500"/>
            <a:ext cx="2691244" cy="1591511"/>
          </a:xfrm>
          <a:prstGeom prst="rect">
            <a:avLst/>
          </a:prstGeom>
          <a:effectLst>
            <a:outerShdw blurRad="50800" dist="50800" dir="5400000" rotWithShape="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16" name="Shape 316"/>
          <p:cNvSpPr>
            <a:spLocks noGrp="1"/>
          </p:cNvSpPr>
          <p:nvPr>
            <p:ph type="body" sz="quarter" idx="17"/>
          </p:nvPr>
        </p:nvSpPr>
        <p:spPr>
          <a:xfrm>
            <a:off x="4570171" y="5109104"/>
            <a:ext cx="3050439" cy="917953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1400"/>
            </a:pPr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8"/>
          </p:nvPr>
        </p:nvSpPr>
        <p:spPr>
          <a:xfrm>
            <a:off x="7982774" y="4532845"/>
            <a:ext cx="3051096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FontTx/>
              <a:buNone/>
              <a:defRPr sz="2400">
                <a:solidFill>
                  <a:srgbClr val="EF53A5"/>
                </a:solidFill>
              </a:defRPr>
            </a:pPr>
            <a:endParaRPr/>
          </a:p>
        </p:txBody>
      </p:sp>
      <p:sp>
        <p:nvSpPr>
          <p:cNvPr id="318" name="Shape 318"/>
          <p:cNvSpPr>
            <a:spLocks noGrp="1"/>
          </p:cNvSpPr>
          <p:nvPr>
            <p:ph type="pic" sz="quarter" idx="19"/>
          </p:nvPr>
        </p:nvSpPr>
        <p:spPr>
          <a:xfrm>
            <a:off x="8163031" y="2603500"/>
            <a:ext cx="2691243" cy="1591511"/>
          </a:xfrm>
          <a:prstGeom prst="rect">
            <a:avLst/>
          </a:prstGeom>
          <a:effectLst>
            <a:outerShdw blurRad="50800" dist="50800" dir="5400000" rotWithShape="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19" name="Shape 319"/>
          <p:cNvSpPr>
            <a:spLocks noGrp="1"/>
          </p:cNvSpPr>
          <p:nvPr>
            <p:ph type="body" sz="quarter" idx="20"/>
          </p:nvPr>
        </p:nvSpPr>
        <p:spPr>
          <a:xfrm>
            <a:off x="7982774" y="5109104"/>
            <a:ext cx="3051097" cy="917953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1400"/>
            </a:pPr>
            <a:endParaRPr/>
          </a:p>
        </p:txBody>
      </p:sp>
      <p:sp>
        <p:nvSpPr>
          <p:cNvPr id="320" name="Shape 320"/>
          <p:cNvSpPr/>
          <p:nvPr/>
        </p:nvSpPr>
        <p:spPr>
          <a:xfrm flipH="1">
            <a:off x="4405831" y="2569632"/>
            <a:ext cx="1" cy="3492499"/>
          </a:xfrm>
          <a:prstGeom prst="line">
            <a:avLst/>
          </a:prstGeom>
          <a:ln w="12700" cap="rnd">
            <a:solidFill>
              <a:schemeClr val="accent1">
                <a:alpha val="40000"/>
              </a:scheme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7797802" y="2569632"/>
            <a:ext cx="1" cy="3492499"/>
          </a:xfrm>
          <a:prstGeom prst="line">
            <a:avLst/>
          </a:prstGeom>
          <a:ln w="12700" cap="rnd">
            <a:solidFill>
              <a:schemeClr val="accent1">
                <a:alpha val="40000"/>
              </a:scheme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2" name="Shape 3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Group 338"/>
          <p:cNvGrpSpPr/>
          <p:nvPr/>
        </p:nvGrpSpPr>
        <p:grpSpPr>
          <a:xfrm>
            <a:off x="-1" y="0"/>
            <a:ext cx="12192002" cy="6858000"/>
            <a:chOff x="0" y="0"/>
            <a:chExt cx="12192001" cy="6858000"/>
          </a:xfrm>
        </p:grpSpPr>
        <p:sp>
          <p:nvSpPr>
            <p:cNvPr id="329" name="Shape 32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-1" y="2667000"/>
              <a:ext cx="4191001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-1" y="2895600"/>
              <a:ext cx="2362201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8609011" y="5867400"/>
              <a:ext cx="990601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8609011" y="1676400"/>
              <a:ext cx="2819401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7999411" y="8463"/>
              <a:ext cx="1600201" cy="1600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 rot="21010067">
              <a:off x="8490951" y="1797517"/>
              <a:ext cx="3299408" cy="440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2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459506" y="1866405"/>
              <a:ext cx="11277601" cy="4533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8"/>
                  </a:lnTo>
                  <a:lnTo>
                    <a:pt x="21110" y="197"/>
                  </a:lnTo>
                  <a:lnTo>
                    <a:pt x="20621" y="378"/>
                  </a:lnTo>
                  <a:lnTo>
                    <a:pt x="20131" y="552"/>
                  </a:lnTo>
                  <a:lnTo>
                    <a:pt x="19639" y="703"/>
                  </a:lnTo>
                  <a:lnTo>
                    <a:pt x="19149" y="855"/>
                  </a:lnTo>
                  <a:lnTo>
                    <a:pt x="18657" y="998"/>
                  </a:lnTo>
                  <a:lnTo>
                    <a:pt x="18170" y="1119"/>
                  </a:lnTo>
                  <a:lnTo>
                    <a:pt x="17678" y="1233"/>
                  </a:lnTo>
                  <a:lnTo>
                    <a:pt x="17188" y="1339"/>
                  </a:lnTo>
                  <a:lnTo>
                    <a:pt x="16705" y="1429"/>
                  </a:lnTo>
                  <a:lnTo>
                    <a:pt x="16218" y="1520"/>
                  </a:lnTo>
                  <a:lnTo>
                    <a:pt x="15735" y="1596"/>
                  </a:lnTo>
                  <a:lnTo>
                    <a:pt x="14774" y="1717"/>
                  </a:lnTo>
                  <a:lnTo>
                    <a:pt x="14300" y="1770"/>
                  </a:lnTo>
                  <a:lnTo>
                    <a:pt x="13828" y="1808"/>
                  </a:lnTo>
                  <a:lnTo>
                    <a:pt x="13357" y="1838"/>
                  </a:lnTo>
                  <a:lnTo>
                    <a:pt x="12892" y="1868"/>
                  </a:lnTo>
                  <a:lnTo>
                    <a:pt x="12430" y="1883"/>
                  </a:lnTo>
                  <a:lnTo>
                    <a:pt x="11971" y="1898"/>
                  </a:lnTo>
                  <a:lnTo>
                    <a:pt x="11518" y="1906"/>
                  </a:lnTo>
                  <a:lnTo>
                    <a:pt x="11068" y="1898"/>
                  </a:lnTo>
                  <a:lnTo>
                    <a:pt x="10624" y="1898"/>
                  </a:lnTo>
                  <a:lnTo>
                    <a:pt x="10183" y="1883"/>
                  </a:lnTo>
                  <a:lnTo>
                    <a:pt x="9751" y="1861"/>
                  </a:lnTo>
                  <a:lnTo>
                    <a:pt x="9322" y="1838"/>
                  </a:lnTo>
                  <a:lnTo>
                    <a:pt x="8903" y="1815"/>
                  </a:lnTo>
                  <a:lnTo>
                    <a:pt x="8486" y="1777"/>
                  </a:lnTo>
                  <a:lnTo>
                    <a:pt x="8076" y="1739"/>
                  </a:lnTo>
                  <a:lnTo>
                    <a:pt x="7674" y="1702"/>
                  </a:lnTo>
                  <a:lnTo>
                    <a:pt x="6890" y="1603"/>
                  </a:lnTo>
                  <a:lnTo>
                    <a:pt x="6139" y="1497"/>
                  </a:lnTo>
                  <a:lnTo>
                    <a:pt x="5418" y="1384"/>
                  </a:lnTo>
                  <a:lnTo>
                    <a:pt x="4734" y="1263"/>
                  </a:lnTo>
                  <a:lnTo>
                    <a:pt x="4083" y="1134"/>
                  </a:lnTo>
                  <a:lnTo>
                    <a:pt x="3478" y="998"/>
                  </a:lnTo>
                  <a:lnTo>
                    <a:pt x="2910" y="862"/>
                  </a:lnTo>
                  <a:lnTo>
                    <a:pt x="2387" y="726"/>
                  </a:lnTo>
                  <a:lnTo>
                    <a:pt x="1906" y="597"/>
                  </a:lnTo>
                  <a:lnTo>
                    <a:pt x="1481" y="476"/>
                  </a:lnTo>
                  <a:lnTo>
                    <a:pt x="1098" y="363"/>
                  </a:lnTo>
                  <a:lnTo>
                    <a:pt x="772" y="265"/>
                  </a:lnTo>
                  <a:lnTo>
                    <a:pt x="502" y="174"/>
                  </a:lnTo>
                  <a:lnTo>
                    <a:pt x="12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0" y="1587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39" name="Shape 339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40" name="Shape 340"/>
          <p:cNvSpPr>
            <a:spLocks noGrp="1"/>
          </p:cNvSpPr>
          <p:nvPr>
            <p:ph type="title"/>
          </p:nvPr>
        </p:nvSpPr>
        <p:spPr>
          <a:xfrm>
            <a:off x="1154954" y="973667"/>
            <a:ext cx="8825659" cy="70696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341" name="Shape 341"/>
          <p:cNvSpPr>
            <a:spLocks noGrp="1"/>
          </p:cNvSpPr>
          <p:nvPr>
            <p:ph type="body" sz="half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</p:spPr>
        <p:txBody>
          <a:bodyPr/>
          <a:lstStyle/>
          <a:p>
            <a:r>
              <a:t>Brödtext nivå ett</a:t>
            </a:r>
          </a:p>
          <a:p>
            <a:pPr lvl="1"/>
            <a:r>
              <a:t>Brödtext nivå två</a:t>
            </a:r>
          </a:p>
          <a:p>
            <a:pPr lvl="2"/>
            <a:r>
              <a:t>Brödtext nivå tre</a:t>
            </a:r>
          </a:p>
          <a:p>
            <a:pPr lvl="3"/>
            <a:r>
              <a:t>Brödtext nivå fyra</a:t>
            </a:r>
          </a:p>
          <a:p>
            <a:pPr lvl="4"/>
            <a:r>
              <a:t>Brödtext nivå fem</a:t>
            </a:r>
          </a:p>
        </p:txBody>
      </p:sp>
      <p:sp>
        <p:nvSpPr>
          <p:cNvPr id="342" name="Shape 3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roup 359"/>
          <p:cNvGrpSpPr/>
          <p:nvPr/>
        </p:nvGrpSpPr>
        <p:grpSpPr>
          <a:xfrm>
            <a:off x="-1" y="0"/>
            <a:ext cx="12192002" cy="6858000"/>
            <a:chOff x="0" y="0"/>
            <a:chExt cx="12192001" cy="6858000"/>
          </a:xfrm>
        </p:grpSpPr>
        <p:sp>
          <p:nvSpPr>
            <p:cNvPr id="349" name="Shape 34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-1" y="2667000"/>
              <a:ext cx="4191001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-1" y="2895600"/>
              <a:ext cx="2362201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8609011" y="5867400"/>
              <a:ext cx="990601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8609011" y="1676400"/>
              <a:ext cx="2819401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7999411" y="8463"/>
              <a:ext cx="1600201" cy="1600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414866" y="402164"/>
              <a:ext cx="6510867" cy="605367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 rot="5101749">
              <a:off x="6294737" y="4577736"/>
              <a:ext cx="3299407" cy="440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2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 rot="5400000">
              <a:off x="4449231" y="2801721"/>
              <a:ext cx="6053671" cy="1254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519"/>
                  </a:lnTo>
                  <a:lnTo>
                    <a:pt x="21600" y="21600"/>
                  </a:lnTo>
                  <a:lnTo>
                    <a:pt x="21600" y="19"/>
                  </a:lnTo>
                  <a:lnTo>
                    <a:pt x="21110" y="421"/>
                  </a:lnTo>
                  <a:lnTo>
                    <a:pt x="20622" y="805"/>
                  </a:lnTo>
                  <a:lnTo>
                    <a:pt x="20131" y="1180"/>
                  </a:lnTo>
                  <a:lnTo>
                    <a:pt x="19639" y="1501"/>
                  </a:lnTo>
                  <a:lnTo>
                    <a:pt x="19148" y="1825"/>
                  </a:lnTo>
                  <a:lnTo>
                    <a:pt x="18656" y="2128"/>
                  </a:lnTo>
                  <a:lnTo>
                    <a:pt x="18170" y="2387"/>
                  </a:lnTo>
                  <a:lnTo>
                    <a:pt x="17677" y="2633"/>
                  </a:lnTo>
                  <a:lnTo>
                    <a:pt x="17187" y="2857"/>
                  </a:lnTo>
                  <a:lnTo>
                    <a:pt x="16705" y="3051"/>
                  </a:lnTo>
                  <a:lnTo>
                    <a:pt x="16217" y="3245"/>
                  </a:lnTo>
                  <a:lnTo>
                    <a:pt x="15736" y="3407"/>
                  </a:lnTo>
                  <a:lnTo>
                    <a:pt x="15254" y="3534"/>
                  </a:lnTo>
                  <a:lnTo>
                    <a:pt x="14774" y="3667"/>
                  </a:lnTo>
                  <a:lnTo>
                    <a:pt x="14299" y="3777"/>
                  </a:lnTo>
                  <a:lnTo>
                    <a:pt x="13828" y="3856"/>
                  </a:lnTo>
                  <a:lnTo>
                    <a:pt x="13357" y="3923"/>
                  </a:lnTo>
                  <a:lnTo>
                    <a:pt x="12891" y="3988"/>
                  </a:lnTo>
                  <a:lnTo>
                    <a:pt x="12431" y="4018"/>
                  </a:lnTo>
                  <a:lnTo>
                    <a:pt x="11971" y="4050"/>
                  </a:lnTo>
                  <a:lnTo>
                    <a:pt x="11517" y="4066"/>
                  </a:lnTo>
                  <a:lnTo>
                    <a:pt x="11068" y="4050"/>
                  </a:lnTo>
                  <a:lnTo>
                    <a:pt x="10623" y="4050"/>
                  </a:lnTo>
                  <a:lnTo>
                    <a:pt x="10182" y="4018"/>
                  </a:lnTo>
                  <a:lnTo>
                    <a:pt x="9750" y="3969"/>
                  </a:lnTo>
                  <a:lnTo>
                    <a:pt x="9323" y="3923"/>
                  </a:lnTo>
                  <a:lnTo>
                    <a:pt x="8904" y="3872"/>
                  </a:lnTo>
                  <a:lnTo>
                    <a:pt x="8487" y="3794"/>
                  </a:lnTo>
                  <a:lnTo>
                    <a:pt x="8076" y="3710"/>
                  </a:lnTo>
                  <a:lnTo>
                    <a:pt x="7674" y="3634"/>
                  </a:lnTo>
                  <a:lnTo>
                    <a:pt x="6890" y="3421"/>
                  </a:lnTo>
                  <a:lnTo>
                    <a:pt x="6139" y="3194"/>
                  </a:lnTo>
                  <a:lnTo>
                    <a:pt x="5417" y="2957"/>
                  </a:lnTo>
                  <a:lnTo>
                    <a:pt x="4735" y="2695"/>
                  </a:lnTo>
                  <a:lnTo>
                    <a:pt x="4082" y="2422"/>
                  </a:lnTo>
                  <a:lnTo>
                    <a:pt x="3478" y="2128"/>
                  </a:lnTo>
                  <a:lnTo>
                    <a:pt x="2910" y="1839"/>
                  </a:lnTo>
                  <a:lnTo>
                    <a:pt x="2387" y="1550"/>
                  </a:lnTo>
                  <a:lnTo>
                    <a:pt x="1907" y="1277"/>
                  </a:lnTo>
                  <a:lnTo>
                    <a:pt x="1482" y="1018"/>
                  </a:lnTo>
                  <a:lnTo>
                    <a:pt x="1097" y="772"/>
                  </a:lnTo>
                  <a:lnTo>
                    <a:pt x="773" y="567"/>
                  </a:lnTo>
                  <a:lnTo>
                    <a:pt x="501" y="373"/>
                  </a:lnTo>
                  <a:lnTo>
                    <a:pt x="127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0" y="1587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60" name="Shape 360"/>
          <p:cNvSpPr>
            <a:spLocks noGrp="1"/>
          </p:cNvSpPr>
          <p:nvPr>
            <p:ph type="title"/>
          </p:nvPr>
        </p:nvSpPr>
        <p:spPr>
          <a:xfrm>
            <a:off x="8585234" y="1278467"/>
            <a:ext cx="1409966" cy="4748591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t>Titeltext</a:t>
            </a:r>
          </a:p>
        </p:txBody>
      </p:sp>
      <p:sp>
        <p:nvSpPr>
          <p:cNvPr id="361" name="Shape 361"/>
          <p:cNvSpPr>
            <a:spLocks noGrp="1"/>
          </p:cNvSpPr>
          <p:nvPr>
            <p:ph type="body" sz="half" idx="1"/>
          </p:nvPr>
        </p:nvSpPr>
        <p:spPr>
          <a:xfrm>
            <a:off x="1154954" y="1278467"/>
            <a:ext cx="6256026" cy="4748591"/>
          </a:xfrm>
          <a:prstGeom prst="rect">
            <a:avLst/>
          </a:prstGeom>
        </p:spPr>
        <p:txBody>
          <a:bodyPr/>
          <a:lstStyle/>
          <a:p>
            <a:r>
              <a:t>Brödtext nivå ett</a:t>
            </a:r>
          </a:p>
          <a:p>
            <a:pPr lvl="1"/>
            <a:r>
              <a:t>Brödtext nivå två</a:t>
            </a:r>
          </a:p>
          <a:p>
            <a:pPr lvl="2"/>
            <a:r>
              <a:t>Brödtext nivå tre</a:t>
            </a:r>
          </a:p>
          <a:p>
            <a:pPr lvl="3"/>
            <a:r>
              <a:t>Brödtext nivå fyra</a:t>
            </a:r>
          </a:p>
          <a:p>
            <a:pPr lvl="4"/>
            <a:r>
              <a:t>Brödtext nivå fem</a:t>
            </a:r>
          </a:p>
        </p:txBody>
      </p:sp>
      <p:sp>
        <p:nvSpPr>
          <p:cNvPr id="362" name="Shape 362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63" name="Shape 3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" name="Group 379"/>
          <p:cNvGrpSpPr/>
          <p:nvPr/>
        </p:nvGrpSpPr>
        <p:grpSpPr>
          <a:xfrm>
            <a:off x="-1" y="0"/>
            <a:ext cx="12192002" cy="6858000"/>
            <a:chOff x="0" y="0"/>
            <a:chExt cx="12192001" cy="6858000"/>
          </a:xfrm>
        </p:grpSpPr>
        <p:sp>
          <p:nvSpPr>
            <p:cNvPr id="370" name="Shape 37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-1" y="2667000"/>
              <a:ext cx="4191001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-1" y="2895600"/>
              <a:ext cx="2362201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8609011" y="5867400"/>
              <a:ext cx="990601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8609011" y="1676400"/>
              <a:ext cx="2819401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7999411" y="8463"/>
              <a:ext cx="1600201" cy="1600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 rot="21010067">
              <a:off x="8490951" y="1797517"/>
              <a:ext cx="3299408" cy="440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2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459506" y="1866405"/>
              <a:ext cx="11277601" cy="4533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8"/>
                  </a:lnTo>
                  <a:lnTo>
                    <a:pt x="21110" y="197"/>
                  </a:lnTo>
                  <a:lnTo>
                    <a:pt x="20621" y="378"/>
                  </a:lnTo>
                  <a:lnTo>
                    <a:pt x="20131" y="552"/>
                  </a:lnTo>
                  <a:lnTo>
                    <a:pt x="19639" y="703"/>
                  </a:lnTo>
                  <a:lnTo>
                    <a:pt x="19149" y="855"/>
                  </a:lnTo>
                  <a:lnTo>
                    <a:pt x="18657" y="998"/>
                  </a:lnTo>
                  <a:lnTo>
                    <a:pt x="18170" y="1119"/>
                  </a:lnTo>
                  <a:lnTo>
                    <a:pt x="17678" y="1233"/>
                  </a:lnTo>
                  <a:lnTo>
                    <a:pt x="17188" y="1339"/>
                  </a:lnTo>
                  <a:lnTo>
                    <a:pt x="16705" y="1429"/>
                  </a:lnTo>
                  <a:lnTo>
                    <a:pt x="16218" y="1520"/>
                  </a:lnTo>
                  <a:lnTo>
                    <a:pt x="15735" y="1596"/>
                  </a:lnTo>
                  <a:lnTo>
                    <a:pt x="14774" y="1717"/>
                  </a:lnTo>
                  <a:lnTo>
                    <a:pt x="14300" y="1770"/>
                  </a:lnTo>
                  <a:lnTo>
                    <a:pt x="13828" y="1808"/>
                  </a:lnTo>
                  <a:lnTo>
                    <a:pt x="13357" y="1838"/>
                  </a:lnTo>
                  <a:lnTo>
                    <a:pt x="12892" y="1868"/>
                  </a:lnTo>
                  <a:lnTo>
                    <a:pt x="12430" y="1883"/>
                  </a:lnTo>
                  <a:lnTo>
                    <a:pt x="11971" y="1898"/>
                  </a:lnTo>
                  <a:lnTo>
                    <a:pt x="11518" y="1906"/>
                  </a:lnTo>
                  <a:lnTo>
                    <a:pt x="11068" y="1898"/>
                  </a:lnTo>
                  <a:lnTo>
                    <a:pt x="10624" y="1898"/>
                  </a:lnTo>
                  <a:lnTo>
                    <a:pt x="10183" y="1883"/>
                  </a:lnTo>
                  <a:lnTo>
                    <a:pt x="9751" y="1861"/>
                  </a:lnTo>
                  <a:lnTo>
                    <a:pt x="9322" y="1838"/>
                  </a:lnTo>
                  <a:lnTo>
                    <a:pt x="8903" y="1815"/>
                  </a:lnTo>
                  <a:lnTo>
                    <a:pt x="8486" y="1777"/>
                  </a:lnTo>
                  <a:lnTo>
                    <a:pt x="8076" y="1739"/>
                  </a:lnTo>
                  <a:lnTo>
                    <a:pt x="7674" y="1702"/>
                  </a:lnTo>
                  <a:lnTo>
                    <a:pt x="6890" y="1603"/>
                  </a:lnTo>
                  <a:lnTo>
                    <a:pt x="6139" y="1497"/>
                  </a:lnTo>
                  <a:lnTo>
                    <a:pt x="5418" y="1384"/>
                  </a:lnTo>
                  <a:lnTo>
                    <a:pt x="4734" y="1263"/>
                  </a:lnTo>
                  <a:lnTo>
                    <a:pt x="4083" y="1134"/>
                  </a:lnTo>
                  <a:lnTo>
                    <a:pt x="3478" y="998"/>
                  </a:lnTo>
                  <a:lnTo>
                    <a:pt x="2910" y="862"/>
                  </a:lnTo>
                  <a:lnTo>
                    <a:pt x="2387" y="726"/>
                  </a:lnTo>
                  <a:lnTo>
                    <a:pt x="1906" y="597"/>
                  </a:lnTo>
                  <a:lnTo>
                    <a:pt x="1481" y="476"/>
                  </a:lnTo>
                  <a:lnTo>
                    <a:pt x="1098" y="363"/>
                  </a:lnTo>
                  <a:lnTo>
                    <a:pt x="772" y="265"/>
                  </a:lnTo>
                  <a:lnTo>
                    <a:pt x="502" y="174"/>
                  </a:lnTo>
                  <a:lnTo>
                    <a:pt x="12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0" y="1587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80" name="Shape 380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81" name="Shape 381"/>
          <p:cNvSpPr>
            <a:spLocks noGrp="1"/>
          </p:cNvSpPr>
          <p:nvPr>
            <p:ph type="title"/>
          </p:nvPr>
        </p:nvSpPr>
        <p:spPr>
          <a:xfrm>
            <a:off x="1154954" y="973667"/>
            <a:ext cx="8761414" cy="70696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382" name="Shape 382"/>
          <p:cNvSpPr>
            <a:spLocks noGrp="1"/>
          </p:cNvSpPr>
          <p:nvPr>
            <p:ph type="body" sz="half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</p:spPr>
        <p:txBody>
          <a:bodyPr/>
          <a:lstStyle/>
          <a:p>
            <a:r>
              <a:t>Brödtext nivå ett</a:t>
            </a:r>
          </a:p>
          <a:p>
            <a:pPr lvl="1"/>
            <a:r>
              <a:t>Brödtext nivå två</a:t>
            </a:r>
          </a:p>
          <a:p>
            <a:pPr lvl="2"/>
            <a:r>
              <a:t>Brödtext nivå tre</a:t>
            </a:r>
          </a:p>
          <a:p>
            <a:pPr lvl="3"/>
            <a:r>
              <a:t>Brödtext nivå fyra</a:t>
            </a:r>
          </a:p>
          <a:p>
            <a:pPr lvl="4"/>
            <a:r>
              <a:t>Brödtext nivå fem</a:t>
            </a:r>
          </a:p>
        </p:txBody>
      </p:sp>
      <p:sp>
        <p:nvSpPr>
          <p:cNvPr id="383" name="Shape 38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4"/>
          <p:cNvGrpSpPr/>
          <p:nvPr/>
        </p:nvGrpSpPr>
        <p:grpSpPr>
          <a:xfrm>
            <a:off x="-1" y="0"/>
            <a:ext cx="12192002" cy="6858000"/>
            <a:chOff x="0" y="0"/>
            <a:chExt cx="12192001" cy="6858000"/>
          </a:xfrm>
        </p:grpSpPr>
        <p:sp>
          <p:nvSpPr>
            <p:cNvPr id="25" name="Shap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-1" y="2667000"/>
              <a:ext cx="4191001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-1" y="2895600"/>
              <a:ext cx="2362201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609011" y="5867400"/>
              <a:ext cx="990601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609011" y="1676400"/>
              <a:ext cx="2819401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7999411" y="8463"/>
              <a:ext cx="1600201" cy="1600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21010067">
              <a:off x="8490951" y="1797517"/>
              <a:ext cx="3299408" cy="440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2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59506" y="1866405"/>
              <a:ext cx="11277601" cy="4533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8"/>
                  </a:lnTo>
                  <a:lnTo>
                    <a:pt x="21110" y="197"/>
                  </a:lnTo>
                  <a:lnTo>
                    <a:pt x="20621" y="378"/>
                  </a:lnTo>
                  <a:lnTo>
                    <a:pt x="20131" y="552"/>
                  </a:lnTo>
                  <a:lnTo>
                    <a:pt x="19639" y="703"/>
                  </a:lnTo>
                  <a:lnTo>
                    <a:pt x="19149" y="855"/>
                  </a:lnTo>
                  <a:lnTo>
                    <a:pt x="18657" y="998"/>
                  </a:lnTo>
                  <a:lnTo>
                    <a:pt x="18170" y="1119"/>
                  </a:lnTo>
                  <a:lnTo>
                    <a:pt x="17678" y="1233"/>
                  </a:lnTo>
                  <a:lnTo>
                    <a:pt x="17188" y="1339"/>
                  </a:lnTo>
                  <a:lnTo>
                    <a:pt x="16705" y="1429"/>
                  </a:lnTo>
                  <a:lnTo>
                    <a:pt x="16218" y="1520"/>
                  </a:lnTo>
                  <a:lnTo>
                    <a:pt x="15735" y="1596"/>
                  </a:lnTo>
                  <a:lnTo>
                    <a:pt x="14774" y="1717"/>
                  </a:lnTo>
                  <a:lnTo>
                    <a:pt x="14300" y="1770"/>
                  </a:lnTo>
                  <a:lnTo>
                    <a:pt x="13828" y="1808"/>
                  </a:lnTo>
                  <a:lnTo>
                    <a:pt x="13357" y="1838"/>
                  </a:lnTo>
                  <a:lnTo>
                    <a:pt x="12892" y="1868"/>
                  </a:lnTo>
                  <a:lnTo>
                    <a:pt x="12430" y="1883"/>
                  </a:lnTo>
                  <a:lnTo>
                    <a:pt x="11971" y="1898"/>
                  </a:lnTo>
                  <a:lnTo>
                    <a:pt x="11518" y="1906"/>
                  </a:lnTo>
                  <a:lnTo>
                    <a:pt x="11068" y="1898"/>
                  </a:lnTo>
                  <a:lnTo>
                    <a:pt x="10624" y="1898"/>
                  </a:lnTo>
                  <a:lnTo>
                    <a:pt x="10183" y="1883"/>
                  </a:lnTo>
                  <a:lnTo>
                    <a:pt x="9751" y="1861"/>
                  </a:lnTo>
                  <a:lnTo>
                    <a:pt x="9322" y="1838"/>
                  </a:lnTo>
                  <a:lnTo>
                    <a:pt x="8903" y="1815"/>
                  </a:lnTo>
                  <a:lnTo>
                    <a:pt x="8486" y="1777"/>
                  </a:lnTo>
                  <a:lnTo>
                    <a:pt x="8076" y="1739"/>
                  </a:lnTo>
                  <a:lnTo>
                    <a:pt x="7674" y="1702"/>
                  </a:lnTo>
                  <a:lnTo>
                    <a:pt x="6890" y="1603"/>
                  </a:lnTo>
                  <a:lnTo>
                    <a:pt x="6139" y="1497"/>
                  </a:lnTo>
                  <a:lnTo>
                    <a:pt x="5418" y="1384"/>
                  </a:lnTo>
                  <a:lnTo>
                    <a:pt x="4734" y="1263"/>
                  </a:lnTo>
                  <a:lnTo>
                    <a:pt x="4083" y="1134"/>
                  </a:lnTo>
                  <a:lnTo>
                    <a:pt x="3478" y="998"/>
                  </a:lnTo>
                  <a:lnTo>
                    <a:pt x="2910" y="862"/>
                  </a:lnTo>
                  <a:lnTo>
                    <a:pt x="2387" y="726"/>
                  </a:lnTo>
                  <a:lnTo>
                    <a:pt x="1906" y="597"/>
                  </a:lnTo>
                  <a:lnTo>
                    <a:pt x="1481" y="476"/>
                  </a:lnTo>
                  <a:lnTo>
                    <a:pt x="1098" y="363"/>
                  </a:lnTo>
                  <a:lnTo>
                    <a:pt x="772" y="265"/>
                  </a:lnTo>
                  <a:lnTo>
                    <a:pt x="502" y="174"/>
                  </a:lnTo>
                  <a:lnTo>
                    <a:pt x="12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0" y="1587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5" name="Shape 35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xfrm>
            <a:off x="1154954" y="973667"/>
            <a:ext cx="8761414" cy="70696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37" name="Shape 37"/>
          <p:cNvSpPr>
            <a:spLocks noGrp="1"/>
          </p:cNvSpPr>
          <p:nvPr>
            <p:ph type="body" sz="half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</p:spPr>
        <p:txBody>
          <a:bodyPr/>
          <a:lstStyle/>
          <a:p>
            <a:r>
              <a:t>Brödtext nivå ett</a:t>
            </a:r>
          </a:p>
          <a:p>
            <a:pPr lvl="1"/>
            <a:r>
              <a:t>Brödtext nivå två</a:t>
            </a:r>
          </a:p>
          <a:p>
            <a:pPr lvl="2"/>
            <a:r>
              <a:t>Brödtext nivå tre</a:t>
            </a:r>
          </a:p>
          <a:p>
            <a:pPr lvl="3"/>
            <a:r>
              <a:t>Brödtext nivå fyra</a:t>
            </a:r>
          </a:p>
          <a:p>
            <a:pPr lvl="4"/>
            <a:r>
              <a:t>Brödtext nivå fem</a:t>
            </a:r>
          </a:p>
        </p:txBody>
      </p:sp>
      <p:sp>
        <p:nvSpPr>
          <p:cNvPr id="38" name="Shape 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5"/>
          <p:cNvGrpSpPr/>
          <p:nvPr/>
        </p:nvGrpSpPr>
        <p:grpSpPr>
          <a:xfrm>
            <a:off x="-1" y="0"/>
            <a:ext cx="12192002" cy="6858000"/>
            <a:chOff x="0" y="0"/>
            <a:chExt cx="12192001" cy="6858000"/>
          </a:xfrm>
        </p:grpSpPr>
        <p:sp>
          <p:nvSpPr>
            <p:cNvPr id="45" name="Shape 4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-1" y="2667000"/>
              <a:ext cx="4191001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-1" y="2895600"/>
              <a:ext cx="2362201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8609011" y="5867400"/>
              <a:ext cx="990601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8609011" y="1676400"/>
              <a:ext cx="2819401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7999411" y="8463"/>
              <a:ext cx="1600201" cy="1600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7289800" y="402164"/>
              <a:ext cx="4478865" cy="605367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2" name="Shape 52"/>
            <p:cNvSpPr/>
            <p:nvPr/>
          </p:nvSpPr>
          <p:spPr>
            <a:xfrm rot="16200000">
              <a:off x="3787244" y="2801721"/>
              <a:ext cx="6053671" cy="1254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519"/>
                  </a:lnTo>
                  <a:lnTo>
                    <a:pt x="21600" y="21600"/>
                  </a:lnTo>
                  <a:lnTo>
                    <a:pt x="21600" y="19"/>
                  </a:lnTo>
                  <a:lnTo>
                    <a:pt x="21110" y="421"/>
                  </a:lnTo>
                  <a:lnTo>
                    <a:pt x="20622" y="805"/>
                  </a:lnTo>
                  <a:lnTo>
                    <a:pt x="20131" y="1180"/>
                  </a:lnTo>
                  <a:lnTo>
                    <a:pt x="19639" y="1501"/>
                  </a:lnTo>
                  <a:lnTo>
                    <a:pt x="19148" y="1825"/>
                  </a:lnTo>
                  <a:lnTo>
                    <a:pt x="18656" y="2128"/>
                  </a:lnTo>
                  <a:lnTo>
                    <a:pt x="18170" y="2387"/>
                  </a:lnTo>
                  <a:lnTo>
                    <a:pt x="17677" y="2633"/>
                  </a:lnTo>
                  <a:lnTo>
                    <a:pt x="17187" y="2857"/>
                  </a:lnTo>
                  <a:lnTo>
                    <a:pt x="16705" y="3051"/>
                  </a:lnTo>
                  <a:lnTo>
                    <a:pt x="16217" y="3245"/>
                  </a:lnTo>
                  <a:lnTo>
                    <a:pt x="15736" y="3407"/>
                  </a:lnTo>
                  <a:lnTo>
                    <a:pt x="15254" y="3534"/>
                  </a:lnTo>
                  <a:lnTo>
                    <a:pt x="14774" y="3667"/>
                  </a:lnTo>
                  <a:lnTo>
                    <a:pt x="14299" y="3777"/>
                  </a:lnTo>
                  <a:lnTo>
                    <a:pt x="13828" y="3856"/>
                  </a:lnTo>
                  <a:lnTo>
                    <a:pt x="13357" y="3923"/>
                  </a:lnTo>
                  <a:lnTo>
                    <a:pt x="12891" y="3988"/>
                  </a:lnTo>
                  <a:lnTo>
                    <a:pt x="12431" y="4018"/>
                  </a:lnTo>
                  <a:lnTo>
                    <a:pt x="11971" y="4050"/>
                  </a:lnTo>
                  <a:lnTo>
                    <a:pt x="11517" y="4066"/>
                  </a:lnTo>
                  <a:lnTo>
                    <a:pt x="11068" y="4050"/>
                  </a:lnTo>
                  <a:lnTo>
                    <a:pt x="10623" y="4050"/>
                  </a:lnTo>
                  <a:lnTo>
                    <a:pt x="10182" y="4018"/>
                  </a:lnTo>
                  <a:lnTo>
                    <a:pt x="9750" y="3969"/>
                  </a:lnTo>
                  <a:lnTo>
                    <a:pt x="9323" y="3923"/>
                  </a:lnTo>
                  <a:lnTo>
                    <a:pt x="8904" y="3872"/>
                  </a:lnTo>
                  <a:lnTo>
                    <a:pt x="8487" y="3794"/>
                  </a:lnTo>
                  <a:lnTo>
                    <a:pt x="8076" y="3710"/>
                  </a:lnTo>
                  <a:lnTo>
                    <a:pt x="7674" y="3634"/>
                  </a:lnTo>
                  <a:lnTo>
                    <a:pt x="6890" y="3421"/>
                  </a:lnTo>
                  <a:lnTo>
                    <a:pt x="6139" y="3194"/>
                  </a:lnTo>
                  <a:lnTo>
                    <a:pt x="5417" y="2957"/>
                  </a:lnTo>
                  <a:lnTo>
                    <a:pt x="4735" y="2695"/>
                  </a:lnTo>
                  <a:lnTo>
                    <a:pt x="4082" y="2422"/>
                  </a:lnTo>
                  <a:lnTo>
                    <a:pt x="3478" y="2128"/>
                  </a:lnTo>
                  <a:lnTo>
                    <a:pt x="2910" y="1839"/>
                  </a:lnTo>
                  <a:lnTo>
                    <a:pt x="2387" y="1550"/>
                  </a:lnTo>
                  <a:lnTo>
                    <a:pt x="1907" y="1277"/>
                  </a:lnTo>
                  <a:lnTo>
                    <a:pt x="1482" y="1018"/>
                  </a:lnTo>
                  <a:lnTo>
                    <a:pt x="1097" y="772"/>
                  </a:lnTo>
                  <a:lnTo>
                    <a:pt x="773" y="567"/>
                  </a:lnTo>
                  <a:lnTo>
                    <a:pt x="501" y="373"/>
                  </a:lnTo>
                  <a:lnTo>
                    <a:pt x="127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rot="15922489">
              <a:off x="4698353" y="1826076"/>
              <a:ext cx="3299407" cy="440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2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0" y="1587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6" cy="22838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t>Titeltext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6895558" y="2677643"/>
            <a:ext cx="3757547" cy="2283825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FontTx/>
              <a:buNone/>
              <a:defRPr sz="2000" cap="all">
                <a:solidFill>
                  <a:srgbClr val="EF53A5"/>
                </a:solidFill>
              </a:defRPr>
            </a:lvl1pPr>
            <a:lvl2pPr marL="0" indent="457200">
              <a:buClrTx/>
              <a:buSzTx/>
              <a:buFontTx/>
              <a:buNone/>
              <a:defRPr sz="2000" cap="all">
                <a:solidFill>
                  <a:srgbClr val="EF53A5"/>
                </a:solidFill>
              </a:defRPr>
            </a:lvl2pPr>
            <a:lvl3pPr marL="0" indent="914400">
              <a:buClrTx/>
              <a:buSzTx/>
              <a:buFontTx/>
              <a:buNone/>
              <a:defRPr sz="2000" cap="all">
                <a:solidFill>
                  <a:srgbClr val="EF53A5"/>
                </a:solidFill>
              </a:defRPr>
            </a:lvl3pPr>
            <a:lvl4pPr marL="0" indent="1371600">
              <a:buClrTx/>
              <a:buSzTx/>
              <a:buFontTx/>
              <a:buNone/>
              <a:defRPr sz="2000" cap="all">
                <a:solidFill>
                  <a:srgbClr val="EF53A5"/>
                </a:solidFill>
              </a:defRPr>
            </a:lvl4pPr>
            <a:lvl5pPr marL="0" indent="1828800">
              <a:buClrTx/>
              <a:buSzTx/>
              <a:buFontTx/>
              <a:buNone/>
              <a:defRPr sz="2000" cap="all">
                <a:solidFill>
                  <a:srgbClr val="EF53A5"/>
                </a:solidFill>
              </a:defRPr>
            </a:lvl5pPr>
          </a:lstStyle>
          <a:p>
            <a:r>
              <a:t>Brödtext nivå ett</a:t>
            </a:r>
          </a:p>
          <a:p>
            <a:pPr lvl="1"/>
            <a:r>
              <a:t>Brödtext nivå två</a:t>
            </a:r>
          </a:p>
          <a:p>
            <a:pPr lvl="2"/>
            <a:r>
              <a:t>Brödtext nivå tre</a:t>
            </a:r>
          </a:p>
          <a:p>
            <a:pPr lvl="3"/>
            <a:r>
              <a:t>Brödtext nivå fyra</a:t>
            </a:r>
          </a:p>
          <a:p>
            <a:pPr lvl="4"/>
            <a:r>
              <a:t>Brödtext nivå fem</a:t>
            </a:r>
          </a:p>
        </p:txBody>
      </p:sp>
      <p:sp>
        <p:nvSpPr>
          <p:cNvPr id="58" name="Shape 58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5"/>
          <p:cNvGrpSpPr/>
          <p:nvPr/>
        </p:nvGrpSpPr>
        <p:grpSpPr>
          <a:xfrm>
            <a:off x="-1" y="0"/>
            <a:ext cx="12192002" cy="6858000"/>
            <a:chOff x="0" y="0"/>
            <a:chExt cx="12192001" cy="6858000"/>
          </a:xfrm>
        </p:grpSpPr>
        <p:sp>
          <p:nvSpPr>
            <p:cNvPr id="66" name="Shape 6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-1" y="2667000"/>
              <a:ext cx="4191001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-1" y="2895600"/>
              <a:ext cx="2362201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8609011" y="5867400"/>
              <a:ext cx="990601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8609011" y="1676400"/>
              <a:ext cx="2819401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7999411" y="8463"/>
              <a:ext cx="1600201" cy="1600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21010067">
              <a:off x="8490951" y="1797517"/>
              <a:ext cx="3299408" cy="440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2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459506" y="1866405"/>
              <a:ext cx="11277601" cy="4533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8"/>
                  </a:lnTo>
                  <a:lnTo>
                    <a:pt x="21110" y="197"/>
                  </a:lnTo>
                  <a:lnTo>
                    <a:pt x="20621" y="378"/>
                  </a:lnTo>
                  <a:lnTo>
                    <a:pt x="20131" y="552"/>
                  </a:lnTo>
                  <a:lnTo>
                    <a:pt x="19639" y="703"/>
                  </a:lnTo>
                  <a:lnTo>
                    <a:pt x="19149" y="855"/>
                  </a:lnTo>
                  <a:lnTo>
                    <a:pt x="18657" y="998"/>
                  </a:lnTo>
                  <a:lnTo>
                    <a:pt x="18170" y="1119"/>
                  </a:lnTo>
                  <a:lnTo>
                    <a:pt x="17678" y="1233"/>
                  </a:lnTo>
                  <a:lnTo>
                    <a:pt x="17188" y="1339"/>
                  </a:lnTo>
                  <a:lnTo>
                    <a:pt x="16705" y="1429"/>
                  </a:lnTo>
                  <a:lnTo>
                    <a:pt x="16218" y="1520"/>
                  </a:lnTo>
                  <a:lnTo>
                    <a:pt x="15735" y="1596"/>
                  </a:lnTo>
                  <a:lnTo>
                    <a:pt x="14774" y="1717"/>
                  </a:lnTo>
                  <a:lnTo>
                    <a:pt x="14300" y="1770"/>
                  </a:lnTo>
                  <a:lnTo>
                    <a:pt x="13828" y="1808"/>
                  </a:lnTo>
                  <a:lnTo>
                    <a:pt x="13357" y="1838"/>
                  </a:lnTo>
                  <a:lnTo>
                    <a:pt x="12892" y="1868"/>
                  </a:lnTo>
                  <a:lnTo>
                    <a:pt x="12430" y="1883"/>
                  </a:lnTo>
                  <a:lnTo>
                    <a:pt x="11971" y="1898"/>
                  </a:lnTo>
                  <a:lnTo>
                    <a:pt x="11518" y="1906"/>
                  </a:lnTo>
                  <a:lnTo>
                    <a:pt x="11068" y="1898"/>
                  </a:lnTo>
                  <a:lnTo>
                    <a:pt x="10624" y="1898"/>
                  </a:lnTo>
                  <a:lnTo>
                    <a:pt x="10183" y="1883"/>
                  </a:lnTo>
                  <a:lnTo>
                    <a:pt x="9751" y="1861"/>
                  </a:lnTo>
                  <a:lnTo>
                    <a:pt x="9322" y="1838"/>
                  </a:lnTo>
                  <a:lnTo>
                    <a:pt x="8903" y="1815"/>
                  </a:lnTo>
                  <a:lnTo>
                    <a:pt x="8486" y="1777"/>
                  </a:lnTo>
                  <a:lnTo>
                    <a:pt x="8076" y="1739"/>
                  </a:lnTo>
                  <a:lnTo>
                    <a:pt x="7674" y="1702"/>
                  </a:lnTo>
                  <a:lnTo>
                    <a:pt x="6890" y="1603"/>
                  </a:lnTo>
                  <a:lnTo>
                    <a:pt x="6139" y="1497"/>
                  </a:lnTo>
                  <a:lnTo>
                    <a:pt x="5418" y="1384"/>
                  </a:lnTo>
                  <a:lnTo>
                    <a:pt x="4734" y="1263"/>
                  </a:lnTo>
                  <a:lnTo>
                    <a:pt x="4083" y="1134"/>
                  </a:lnTo>
                  <a:lnTo>
                    <a:pt x="3478" y="998"/>
                  </a:lnTo>
                  <a:lnTo>
                    <a:pt x="2910" y="862"/>
                  </a:lnTo>
                  <a:lnTo>
                    <a:pt x="2387" y="726"/>
                  </a:lnTo>
                  <a:lnTo>
                    <a:pt x="1906" y="597"/>
                  </a:lnTo>
                  <a:lnTo>
                    <a:pt x="1481" y="476"/>
                  </a:lnTo>
                  <a:lnTo>
                    <a:pt x="1098" y="363"/>
                  </a:lnTo>
                  <a:lnTo>
                    <a:pt x="772" y="265"/>
                  </a:lnTo>
                  <a:lnTo>
                    <a:pt x="502" y="174"/>
                  </a:lnTo>
                  <a:lnTo>
                    <a:pt x="12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0" y="1587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76" name="Shape 76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xfrm>
            <a:off x="1154954" y="973667"/>
            <a:ext cx="8761414" cy="70696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sz="quarter" idx="1"/>
          </p:nvPr>
        </p:nvSpPr>
        <p:spPr>
          <a:xfrm>
            <a:off x="1154954" y="2603500"/>
            <a:ext cx="4825159" cy="3416302"/>
          </a:xfrm>
          <a:prstGeom prst="rect">
            <a:avLst/>
          </a:prstGeom>
        </p:spPr>
        <p:txBody>
          <a:bodyPr/>
          <a:lstStyle/>
          <a:p>
            <a:r>
              <a:t>Brödtext nivå ett</a:t>
            </a:r>
          </a:p>
          <a:p>
            <a:pPr lvl="1"/>
            <a:r>
              <a:t>Brödtext nivå två</a:t>
            </a:r>
          </a:p>
          <a:p>
            <a:pPr lvl="2"/>
            <a:r>
              <a:t>Brödtext nivå tre</a:t>
            </a:r>
          </a:p>
          <a:p>
            <a:pPr lvl="3"/>
            <a:r>
              <a:t>Brödtext nivå fyra</a:t>
            </a:r>
          </a:p>
          <a:p>
            <a:pPr lvl="4"/>
            <a:r>
              <a:t>Brödtext nivå fem</a:t>
            </a:r>
          </a:p>
        </p:txBody>
      </p:sp>
      <p:sp>
        <p:nvSpPr>
          <p:cNvPr id="79" name="Shape 7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5"/>
          <p:cNvGrpSpPr/>
          <p:nvPr/>
        </p:nvGrpSpPr>
        <p:grpSpPr>
          <a:xfrm>
            <a:off x="-1" y="0"/>
            <a:ext cx="12192002" cy="6858000"/>
            <a:chOff x="0" y="0"/>
            <a:chExt cx="12192001" cy="6858000"/>
          </a:xfrm>
        </p:grpSpPr>
        <p:sp>
          <p:nvSpPr>
            <p:cNvPr id="86" name="Shape 8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-1" y="2667000"/>
              <a:ext cx="4191001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-1" y="2895600"/>
              <a:ext cx="2362201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8609011" y="5867400"/>
              <a:ext cx="990601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8609011" y="1676400"/>
              <a:ext cx="2819401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999411" y="8463"/>
              <a:ext cx="1600201" cy="1600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2" name="Shape 92"/>
            <p:cNvSpPr/>
            <p:nvPr/>
          </p:nvSpPr>
          <p:spPr>
            <a:xfrm rot="21010067">
              <a:off x="8490951" y="1797517"/>
              <a:ext cx="3299408" cy="440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2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59506" y="1866405"/>
              <a:ext cx="11277601" cy="4533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8"/>
                  </a:lnTo>
                  <a:lnTo>
                    <a:pt x="21110" y="197"/>
                  </a:lnTo>
                  <a:lnTo>
                    <a:pt x="20621" y="378"/>
                  </a:lnTo>
                  <a:lnTo>
                    <a:pt x="20131" y="552"/>
                  </a:lnTo>
                  <a:lnTo>
                    <a:pt x="19639" y="703"/>
                  </a:lnTo>
                  <a:lnTo>
                    <a:pt x="19149" y="855"/>
                  </a:lnTo>
                  <a:lnTo>
                    <a:pt x="18657" y="998"/>
                  </a:lnTo>
                  <a:lnTo>
                    <a:pt x="18170" y="1119"/>
                  </a:lnTo>
                  <a:lnTo>
                    <a:pt x="17678" y="1233"/>
                  </a:lnTo>
                  <a:lnTo>
                    <a:pt x="17188" y="1339"/>
                  </a:lnTo>
                  <a:lnTo>
                    <a:pt x="16705" y="1429"/>
                  </a:lnTo>
                  <a:lnTo>
                    <a:pt x="16218" y="1520"/>
                  </a:lnTo>
                  <a:lnTo>
                    <a:pt x="15735" y="1596"/>
                  </a:lnTo>
                  <a:lnTo>
                    <a:pt x="14774" y="1717"/>
                  </a:lnTo>
                  <a:lnTo>
                    <a:pt x="14300" y="1770"/>
                  </a:lnTo>
                  <a:lnTo>
                    <a:pt x="13828" y="1808"/>
                  </a:lnTo>
                  <a:lnTo>
                    <a:pt x="13357" y="1838"/>
                  </a:lnTo>
                  <a:lnTo>
                    <a:pt x="12892" y="1868"/>
                  </a:lnTo>
                  <a:lnTo>
                    <a:pt x="12430" y="1883"/>
                  </a:lnTo>
                  <a:lnTo>
                    <a:pt x="11971" y="1898"/>
                  </a:lnTo>
                  <a:lnTo>
                    <a:pt x="11518" y="1906"/>
                  </a:lnTo>
                  <a:lnTo>
                    <a:pt x="11068" y="1898"/>
                  </a:lnTo>
                  <a:lnTo>
                    <a:pt x="10624" y="1898"/>
                  </a:lnTo>
                  <a:lnTo>
                    <a:pt x="10183" y="1883"/>
                  </a:lnTo>
                  <a:lnTo>
                    <a:pt x="9751" y="1861"/>
                  </a:lnTo>
                  <a:lnTo>
                    <a:pt x="9322" y="1838"/>
                  </a:lnTo>
                  <a:lnTo>
                    <a:pt x="8903" y="1815"/>
                  </a:lnTo>
                  <a:lnTo>
                    <a:pt x="8486" y="1777"/>
                  </a:lnTo>
                  <a:lnTo>
                    <a:pt x="8076" y="1739"/>
                  </a:lnTo>
                  <a:lnTo>
                    <a:pt x="7674" y="1702"/>
                  </a:lnTo>
                  <a:lnTo>
                    <a:pt x="6890" y="1603"/>
                  </a:lnTo>
                  <a:lnTo>
                    <a:pt x="6139" y="1497"/>
                  </a:lnTo>
                  <a:lnTo>
                    <a:pt x="5418" y="1384"/>
                  </a:lnTo>
                  <a:lnTo>
                    <a:pt x="4734" y="1263"/>
                  </a:lnTo>
                  <a:lnTo>
                    <a:pt x="4083" y="1134"/>
                  </a:lnTo>
                  <a:lnTo>
                    <a:pt x="3478" y="998"/>
                  </a:lnTo>
                  <a:lnTo>
                    <a:pt x="2910" y="862"/>
                  </a:lnTo>
                  <a:lnTo>
                    <a:pt x="2387" y="726"/>
                  </a:lnTo>
                  <a:lnTo>
                    <a:pt x="1906" y="597"/>
                  </a:lnTo>
                  <a:lnTo>
                    <a:pt x="1481" y="476"/>
                  </a:lnTo>
                  <a:lnTo>
                    <a:pt x="1098" y="363"/>
                  </a:lnTo>
                  <a:lnTo>
                    <a:pt x="772" y="265"/>
                  </a:lnTo>
                  <a:lnTo>
                    <a:pt x="502" y="174"/>
                  </a:lnTo>
                  <a:lnTo>
                    <a:pt x="12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0" y="1587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96" name="Shape 96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title"/>
          </p:nvPr>
        </p:nvSpPr>
        <p:spPr>
          <a:xfrm>
            <a:off x="1154954" y="973667"/>
            <a:ext cx="8761414" cy="70696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98" name="Shape 98"/>
          <p:cNvSpPr>
            <a:spLocks noGrp="1"/>
          </p:cNvSpPr>
          <p:nvPr>
            <p:ph type="body" sz="quarter" idx="1"/>
          </p:nvPr>
        </p:nvSpPr>
        <p:spPr>
          <a:xfrm>
            <a:off x="1154954" y="2603500"/>
            <a:ext cx="4825158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1pPr>
            <a:lvl2pPr marL="0" indent="457200"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2pPr>
            <a:lvl3pPr marL="0" indent="914400"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3pPr>
            <a:lvl4pPr marL="0" indent="1371600"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4pPr>
            <a:lvl5pPr marL="0" indent="1828800"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5pPr>
          </a:lstStyle>
          <a:p>
            <a:r>
              <a:t>Brödtext nivå ett</a:t>
            </a:r>
          </a:p>
          <a:p>
            <a:pPr lvl="1"/>
            <a:r>
              <a:t>Brödtext nivå två</a:t>
            </a:r>
          </a:p>
          <a:p>
            <a:pPr lvl="2"/>
            <a:r>
              <a:t>Brödtext nivå tre</a:t>
            </a:r>
          </a:p>
          <a:p>
            <a:pPr lvl="3"/>
            <a:r>
              <a:t>Brödtext nivå fyra</a:t>
            </a:r>
          </a:p>
          <a:p>
            <a:pPr lvl="4"/>
            <a:r>
              <a:t>Brödtext nivå fem</a:t>
            </a:r>
          </a:p>
        </p:txBody>
      </p:sp>
      <p:sp>
        <p:nvSpPr>
          <p:cNvPr id="99" name="Shape 99"/>
          <p:cNvSpPr>
            <a:spLocks noGrp="1"/>
          </p:cNvSpPr>
          <p:nvPr>
            <p:ph type="body" sz="quarter" idx="13"/>
          </p:nvPr>
        </p:nvSpPr>
        <p:spPr>
          <a:xfrm>
            <a:off x="6208712" y="2603500"/>
            <a:ext cx="4825160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pPr>
            <a:endParaRPr/>
          </a:p>
        </p:txBody>
      </p:sp>
      <p:sp>
        <p:nvSpPr>
          <p:cNvPr id="100" name="Shape 10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6"/>
          <p:cNvGrpSpPr/>
          <p:nvPr/>
        </p:nvGrpSpPr>
        <p:grpSpPr>
          <a:xfrm>
            <a:off x="-1" y="0"/>
            <a:ext cx="12192002" cy="6858000"/>
            <a:chOff x="0" y="0"/>
            <a:chExt cx="12192001" cy="6858000"/>
          </a:xfrm>
        </p:grpSpPr>
        <p:sp>
          <p:nvSpPr>
            <p:cNvPr id="107" name="Shape 10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-1" y="2667000"/>
              <a:ext cx="4191001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-1" y="2895600"/>
              <a:ext cx="2362201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8609011" y="5867400"/>
              <a:ext cx="990601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8609011" y="1676400"/>
              <a:ext cx="2819401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7999411" y="8463"/>
              <a:ext cx="1600201" cy="1600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21010067">
              <a:off x="8490951" y="1797517"/>
              <a:ext cx="3299408" cy="440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2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459506" y="1866405"/>
              <a:ext cx="11277601" cy="4533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8"/>
                  </a:lnTo>
                  <a:lnTo>
                    <a:pt x="21110" y="197"/>
                  </a:lnTo>
                  <a:lnTo>
                    <a:pt x="20621" y="378"/>
                  </a:lnTo>
                  <a:lnTo>
                    <a:pt x="20131" y="552"/>
                  </a:lnTo>
                  <a:lnTo>
                    <a:pt x="19639" y="703"/>
                  </a:lnTo>
                  <a:lnTo>
                    <a:pt x="19149" y="855"/>
                  </a:lnTo>
                  <a:lnTo>
                    <a:pt x="18657" y="998"/>
                  </a:lnTo>
                  <a:lnTo>
                    <a:pt x="18170" y="1119"/>
                  </a:lnTo>
                  <a:lnTo>
                    <a:pt x="17678" y="1233"/>
                  </a:lnTo>
                  <a:lnTo>
                    <a:pt x="17188" y="1339"/>
                  </a:lnTo>
                  <a:lnTo>
                    <a:pt x="16705" y="1429"/>
                  </a:lnTo>
                  <a:lnTo>
                    <a:pt x="16218" y="1520"/>
                  </a:lnTo>
                  <a:lnTo>
                    <a:pt x="15735" y="1596"/>
                  </a:lnTo>
                  <a:lnTo>
                    <a:pt x="14774" y="1717"/>
                  </a:lnTo>
                  <a:lnTo>
                    <a:pt x="14300" y="1770"/>
                  </a:lnTo>
                  <a:lnTo>
                    <a:pt x="13828" y="1808"/>
                  </a:lnTo>
                  <a:lnTo>
                    <a:pt x="13357" y="1838"/>
                  </a:lnTo>
                  <a:lnTo>
                    <a:pt x="12892" y="1868"/>
                  </a:lnTo>
                  <a:lnTo>
                    <a:pt x="12430" y="1883"/>
                  </a:lnTo>
                  <a:lnTo>
                    <a:pt x="11971" y="1898"/>
                  </a:lnTo>
                  <a:lnTo>
                    <a:pt x="11518" y="1906"/>
                  </a:lnTo>
                  <a:lnTo>
                    <a:pt x="11068" y="1898"/>
                  </a:lnTo>
                  <a:lnTo>
                    <a:pt x="10624" y="1898"/>
                  </a:lnTo>
                  <a:lnTo>
                    <a:pt x="10183" y="1883"/>
                  </a:lnTo>
                  <a:lnTo>
                    <a:pt x="9751" y="1861"/>
                  </a:lnTo>
                  <a:lnTo>
                    <a:pt x="9322" y="1838"/>
                  </a:lnTo>
                  <a:lnTo>
                    <a:pt x="8903" y="1815"/>
                  </a:lnTo>
                  <a:lnTo>
                    <a:pt x="8486" y="1777"/>
                  </a:lnTo>
                  <a:lnTo>
                    <a:pt x="8076" y="1739"/>
                  </a:lnTo>
                  <a:lnTo>
                    <a:pt x="7674" y="1702"/>
                  </a:lnTo>
                  <a:lnTo>
                    <a:pt x="6890" y="1603"/>
                  </a:lnTo>
                  <a:lnTo>
                    <a:pt x="6139" y="1497"/>
                  </a:lnTo>
                  <a:lnTo>
                    <a:pt x="5418" y="1384"/>
                  </a:lnTo>
                  <a:lnTo>
                    <a:pt x="4734" y="1263"/>
                  </a:lnTo>
                  <a:lnTo>
                    <a:pt x="4083" y="1134"/>
                  </a:lnTo>
                  <a:lnTo>
                    <a:pt x="3478" y="998"/>
                  </a:lnTo>
                  <a:lnTo>
                    <a:pt x="2910" y="862"/>
                  </a:lnTo>
                  <a:lnTo>
                    <a:pt x="2387" y="726"/>
                  </a:lnTo>
                  <a:lnTo>
                    <a:pt x="1906" y="597"/>
                  </a:lnTo>
                  <a:lnTo>
                    <a:pt x="1481" y="476"/>
                  </a:lnTo>
                  <a:lnTo>
                    <a:pt x="1098" y="363"/>
                  </a:lnTo>
                  <a:lnTo>
                    <a:pt x="772" y="265"/>
                  </a:lnTo>
                  <a:lnTo>
                    <a:pt x="502" y="174"/>
                  </a:lnTo>
                  <a:lnTo>
                    <a:pt x="12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0" y="1587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17" name="Shape 117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title"/>
          </p:nvPr>
        </p:nvSpPr>
        <p:spPr>
          <a:xfrm>
            <a:off x="1154954" y="973667"/>
            <a:ext cx="8761414" cy="70696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43"/>
          <p:cNvGrpSpPr/>
          <p:nvPr/>
        </p:nvGrpSpPr>
        <p:grpSpPr>
          <a:xfrm>
            <a:off x="-1" y="0"/>
            <a:ext cx="12192002" cy="6858000"/>
            <a:chOff x="0" y="0"/>
            <a:chExt cx="12192001" cy="6858000"/>
          </a:xfrm>
        </p:grpSpPr>
        <p:sp>
          <p:nvSpPr>
            <p:cNvPr id="133" name="Shape 13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-1" y="2667000"/>
              <a:ext cx="4191001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-1" y="2895600"/>
              <a:ext cx="2362201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8609011" y="5867400"/>
              <a:ext cx="990601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8609011" y="1676400"/>
              <a:ext cx="2819401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7999411" y="8463"/>
              <a:ext cx="1600201" cy="1600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5713412" y="402164"/>
              <a:ext cx="6055253" cy="605367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 rot="15922489">
              <a:off x="3140486" y="1826076"/>
              <a:ext cx="3299407" cy="440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2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 rot="16200000">
              <a:off x="2229376" y="2801721"/>
              <a:ext cx="6053671" cy="1254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519"/>
                  </a:lnTo>
                  <a:lnTo>
                    <a:pt x="21600" y="21600"/>
                  </a:lnTo>
                  <a:lnTo>
                    <a:pt x="21600" y="19"/>
                  </a:lnTo>
                  <a:lnTo>
                    <a:pt x="21110" y="421"/>
                  </a:lnTo>
                  <a:lnTo>
                    <a:pt x="20622" y="805"/>
                  </a:lnTo>
                  <a:lnTo>
                    <a:pt x="20131" y="1180"/>
                  </a:lnTo>
                  <a:lnTo>
                    <a:pt x="19639" y="1501"/>
                  </a:lnTo>
                  <a:lnTo>
                    <a:pt x="19148" y="1825"/>
                  </a:lnTo>
                  <a:lnTo>
                    <a:pt x="18656" y="2128"/>
                  </a:lnTo>
                  <a:lnTo>
                    <a:pt x="18170" y="2387"/>
                  </a:lnTo>
                  <a:lnTo>
                    <a:pt x="17677" y="2633"/>
                  </a:lnTo>
                  <a:lnTo>
                    <a:pt x="17187" y="2857"/>
                  </a:lnTo>
                  <a:lnTo>
                    <a:pt x="16705" y="3051"/>
                  </a:lnTo>
                  <a:lnTo>
                    <a:pt x="16217" y="3245"/>
                  </a:lnTo>
                  <a:lnTo>
                    <a:pt x="15736" y="3407"/>
                  </a:lnTo>
                  <a:lnTo>
                    <a:pt x="15254" y="3534"/>
                  </a:lnTo>
                  <a:lnTo>
                    <a:pt x="14774" y="3667"/>
                  </a:lnTo>
                  <a:lnTo>
                    <a:pt x="14299" y="3777"/>
                  </a:lnTo>
                  <a:lnTo>
                    <a:pt x="13828" y="3856"/>
                  </a:lnTo>
                  <a:lnTo>
                    <a:pt x="13357" y="3923"/>
                  </a:lnTo>
                  <a:lnTo>
                    <a:pt x="12891" y="3988"/>
                  </a:lnTo>
                  <a:lnTo>
                    <a:pt x="12431" y="4018"/>
                  </a:lnTo>
                  <a:lnTo>
                    <a:pt x="11971" y="4050"/>
                  </a:lnTo>
                  <a:lnTo>
                    <a:pt x="11517" y="4066"/>
                  </a:lnTo>
                  <a:lnTo>
                    <a:pt x="11068" y="4050"/>
                  </a:lnTo>
                  <a:lnTo>
                    <a:pt x="10623" y="4050"/>
                  </a:lnTo>
                  <a:lnTo>
                    <a:pt x="10182" y="4018"/>
                  </a:lnTo>
                  <a:lnTo>
                    <a:pt x="9750" y="3969"/>
                  </a:lnTo>
                  <a:lnTo>
                    <a:pt x="9323" y="3923"/>
                  </a:lnTo>
                  <a:lnTo>
                    <a:pt x="8904" y="3872"/>
                  </a:lnTo>
                  <a:lnTo>
                    <a:pt x="8487" y="3794"/>
                  </a:lnTo>
                  <a:lnTo>
                    <a:pt x="8076" y="3710"/>
                  </a:lnTo>
                  <a:lnTo>
                    <a:pt x="7674" y="3634"/>
                  </a:lnTo>
                  <a:lnTo>
                    <a:pt x="6890" y="3421"/>
                  </a:lnTo>
                  <a:lnTo>
                    <a:pt x="6139" y="3194"/>
                  </a:lnTo>
                  <a:lnTo>
                    <a:pt x="5417" y="2957"/>
                  </a:lnTo>
                  <a:lnTo>
                    <a:pt x="4735" y="2695"/>
                  </a:lnTo>
                  <a:lnTo>
                    <a:pt x="4082" y="2422"/>
                  </a:lnTo>
                  <a:lnTo>
                    <a:pt x="3478" y="2128"/>
                  </a:lnTo>
                  <a:lnTo>
                    <a:pt x="2910" y="1839"/>
                  </a:lnTo>
                  <a:lnTo>
                    <a:pt x="2387" y="1550"/>
                  </a:lnTo>
                  <a:lnTo>
                    <a:pt x="1907" y="1277"/>
                  </a:lnTo>
                  <a:lnTo>
                    <a:pt x="1482" y="1018"/>
                  </a:lnTo>
                  <a:lnTo>
                    <a:pt x="1097" y="772"/>
                  </a:lnTo>
                  <a:lnTo>
                    <a:pt x="773" y="567"/>
                  </a:lnTo>
                  <a:lnTo>
                    <a:pt x="501" y="373"/>
                  </a:lnTo>
                  <a:lnTo>
                    <a:pt x="127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0" y="1587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44" name="Shape 144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t>Titeltext</a:t>
            </a:r>
          </a:p>
        </p:txBody>
      </p:sp>
      <p:sp>
        <p:nvSpPr>
          <p:cNvPr id="145" name="Shape 145"/>
          <p:cNvSpPr>
            <a:spLocks noGrp="1"/>
          </p:cNvSpPr>
          <p:nvPr>
            <p:ph type="body" sz="half" idx="1"/>
          </p:nvPr>
        </p:nvSpPr>
        <p:spPr>
          <a:xfrm>
            <a:off x="5781145" y="1447800"/>
            <a:ext cx="5190068" cy="4572000"/>
          </a:xfrm>
          <a:prstGeom prst="rect">
            <a:avLst/>
          </a:prstGeom>
        </p:spPr>
        <p:txBody>
          <a:bodyPr anchor="ctr"/>
          <a:lstStyle/>
          <a:p>
            <a:r>
              <a:t>Brödtext nivå ett</a:t>
            </a:r>
          </a:p>
          <a:p>
            <a:pPr lvl="1"/>
            <a:r>
              <a:t>Brödtext nivå två</a:t>
            </a:r>
          </a:p>
          <a:p>
            <a:pPr lvl="2"/>
            <a:r>
              <a:t>Brödtext nivå tre</a:t>
            </a:r>
          </a:p>
          <a:p>
            <a:pPr lvl="3"/>
            <a:r>
              <a:t>Brödtext nivå fyra</a:t>
            </a:r>
          </a:p>
          <a:p>
            <a:pPr lvl="4"/>
            <a:r>
              <a:t>Brödtext nivå fem</a:t>
            </a:r>
          </a:p>
        </p:txBody>
      </p:sp>
      <p:sp>
        <p:nvSpPr>
          <p:cNvPr id="146" name="Shape 146"/>
          <p:cNvSpPr>
            <a:spLocks noGrp="1"/>
          </p:cNvSpPr>
          <p:nvPr>
            <p:ph type="body" sz="quarter" idx="13"/>
          </p:nvPr>
        </p:nvSpPr>
        <p:spPr>
          <a:xfrm>
            <a:off x="1154954" y="3129279"/>
            <a:ext cx="2793159" cy="289560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1400">
                <a:solidFill>
                  <a:srgbClr val="EF53A5"/>
                </a:solidFill>
              </a:defRPr>
            </a:pP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65"/>
          <p:cNvGrpSpPr/>
          <p:nvPr/>
        </p:nvGrpSpPr>
        <p:grpSpPr>
          <a:xfrm>
            <a:off x="-1" y="0"/>
            <a:ext cx="12192002" cy="6858000"/>
            <a:chOff x="0" y="0"/>
            <a:chExt cx="12192001" cy="6858000"/>
          </a:xfrm>
        </p:grpSpPr>
        <p:sp>
          <p:nvSpPr>
            <p:cNvPr id="155" name="Shape 15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-1" y="2667000"/>
              <a:ext cx="4191001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-1" y="2895600"/>
              <a:ext cx="2362201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8609011" y="5867400"/>
              <a:ext cx="990601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8609011" y="1676400"/>
              <a:ext cx="2819401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7999411" y="8463"/>
              <a:ext cx="1600201" cy="1600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6172200" y="402164"/>
              <a:ext cx="5596465" cy="605367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 rot="15922489">
              <a:off x="4203595" y="1826076"/>
              <a:ext cx="3299408" cy="440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2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 rot="16200000">
              <a:off x="3295431" y="2801721"/>
              <a:ext cx="6053671" cy="1254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519"/>
                  </a:lnTo>
                  <a:lnTo>
                    <a:pt x="21600" y="21600"/>
                  </a:lnTo>
                  <a:lnTo>
                    <a:pt x="21600" y="19"/>
                  </a:lnTo>
                  <a:lnTo>
                    <a:pt x="21110" y="421"/>
                  </a:lnTo>
                  <a:lnTo>
                    <a:pt x="20622" y="805"/>
                  </a:lnTo>
                  <a:lnTo>
                    <a:pt x="20131" y="1180"/>
                  </a:lnTo>
                  <a:lnTo>
                    <a:pt x="19639" y="1501"/>
                  </a:lnTo>
                  <a:lnTo>
                    <a:pt x="19148" y="1825"/>
                  </a:lnTo>
                  <a:lnTo>
                    <a:pt x="18656" y="2128"/>
                  </a:lnTo>
                  <a:lnTo>
                    <a:pt x="18170" y="2387"/>
                  </a:lnTo>
                  <a:lnTo>
                    <a:pt x="17677" y="2633"/>
                  </a:lnTo>
                  <a:lnTo>
                    <a:pt x="17187" y="2857"/>
                  </a:lnTo>
                  <a:lnTo>
                    <a:pt x="16705" y="3051"/>
                  </a:lnTo>
                  <a:lnTo>
                    <a:pt x="16217" y="3245"/>
                  </a:lnTo>
                  <a:lnTo>
                    <a:pt x="15736" y="3407"/>
                  </a:lnTo>
                  <a:lnTo>
                    <a:pt x="15254" y="3534"/>
                  </a:lnTo>
                  <a:lnTo>
                    <a:pt x="14774" y="3667"/>
                  </a:lnTo>
                  <a:lnTo>
                    <a:pt x="14299" y="3777"/>
                  </a:lnTo>
                  <a:lnTo>
                    <a:pt x="13828" y="3856"/>
                  </a:lnTo>
                  <a:lnTo>
                    <a:pt x="13357" y="3923"/>
                  </a:lnTo>
                  <a:lnTo>
                    <a:pt x="12891" y="3988"/>
                  </a:lnTo>
                  <a:lnTo>
                    <a:pt x="12431" y="4018"/>
                  </a:lnTo>
                  <a:lnTo>
                    <a:pt x="11971" y="4050"/>
                  </a:lnTo>
                  <a:lnTo>
                    <a:pt x="11517" y="4066"/>
                  </a:lnTo>
                  <a:lnTo>
                    <a:pt x="11068" y="4050"/>
                  </a:lnTo>
                  <a:lnTo>
                    <a:pt x="10623" y="4050"/>
                  </a:lnTo>
                  <a:lnTo>
                    <a:pt x="10182" y="4018"/>
                  </a:lnTo>
                  <a:lnTo>
                    <a:pt x="9750" y="3969"/>
                  </a:lnTo>
                  <a:lnTo>
                    <a:pt x="9323" y="3923"/>
                  </a:lnTo>
                  <a:lnTo>
                    <a:pt x="8904" y="3872"/>
                  </a:lnTo>
                  <a:lnTo>
                    <a:pt x="8487" y="3794"/>
                  </a:lnTo>
                  <a:lnTo>
                    <a:pt x="8076" y="3710"/>
                  </a:lnTo>
                  <a:lnTo>
                    <a:pt x="7674" y="3634"/>
                  </a:lnTo>
                  <a:lnTo>
                    <a:pt x="6890" y="3421"/>
                  </a:lnTo>
                  <a:lnTo>
                    <a:pt x="6139" y="3194"/>
                  </a:lnTo>
                  <a:lnTo>
                    <a:pt x="5417" y="2957"/>
                  </a:lnTo>
                  <a:lnTo>
                    <a:pt x="4735" y="2695"/>
                  </a:lnTo>
                  <a:lnTo>
                    <a:pt x="4082" y="2422"/>
                  </a:lnTo>
                  <a:lnTo>
                    <a:pt x="3478" y="2128"/>
                  </a:lnTo>
                  <a:lnTo>
                    <a:pt x="2910" y="1839"/>
                  </a:lnTo>
                  <a:lnTo>
                    <a:pt x="2387" y="1550"/>
                  </a:lnTo>
                  <a:lnTo>
                    <a:pt x="1907" y="1277"/>
                  </a:lnTo>
                  <a:lnTo>
                    <a:pt x="1482" y="1018"/>
                  </a:lnTo>
                  <a:lnTo>
                    <a:pt x="1097" y="772"/>
                  </a:lnTo>
                  <a:lnTo>
                    <a:pt x="773" y="567"/>
                  </a:lnTo>
                  <a:lnTo>
                    <a:pt x="501" y="373"/>
                  </a:lnTo>
                  <a:lnTo>
                    <a:pt x="127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0" y="1587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66" name="Shape 166"/>
          <p:cNvSpPr>
            <a:spLocks noGrp="1"/>
          </p:cNvSpPr>
          <p:nvPr>
            <p:ph type="title"/>
          </p:nvPr>
        </p:nvSpPr>
        <p:spPr>
          <a:xfrm>
            <a:off x="1154954" y="1693333"/>
            <a:ext cx="3865135" cy="1735667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t>Titeltext</a:t>
            </a:r>
          </a:p>
        </p:txBody>
      </p:sp>
      <p:sp>
        <p:nvSpPr>
          <p:cNvPr id="167" name="Shape 167"/>
          <p:cNvSpPr>
            <a:spLocks noGrp="1"/>
          </p:cNvSpPr>
          <p:nvPr>
            <p:ph type="pic" sz="quarter" idx="13"/>
          </p:nvPr>
        </p:nvSpPr>
        <p:spPr>
          <a:xfrm>
            <a:off x="6547870" y="1143000"/>
            <a:ext cx="3227194" cy="4572000"/>
          </a:xfrm>
          <a:prstGeom prst="rect">
            <a:avLst/>
          </a:prstGeom>
          <a:effectLst>
            <a:outerShdw blurRad="50800" dist="50800" dir="5400000" rotWithShape="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" name="Shape 168"/>
          <p:cNvSpPr>
            <a:spLocks noGrp="1"/>
          </p:cNvSpPr>
          <p:nvPr>
            <p:ph type="body" sz="quarter" idx="1"/>
          </p:nvPr>
        </p:nvSpPr>
        <p:spPr>
          <a:xfrm>
            <a:off x="1154954" y="3657600"/>
            <a:ext cx="3859213" cy="13716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400">
                <a:solidFill>
                  <a:srgbClr val="EF53A5"/>
                </a:solidFill>
              </a:defRPr>
            </a:lvl1pPr>
            <a:lvl2pPr marL="0" indent="457200">
              <a:buClrTx/>
              <a:buSzTx/>
              <a:buFontTx/>
              <a:buNone/>
              <a:defRPr sz="1400">
                <a:solidFill>
                  <a:srgbClr val="EF53A5"/>
                </a:solidFill>
              </a:defRPr>
            </a:lvl2pPr>
            <a:lvl3pPr marL="0" indent="914400">
              <a:buClrTx/>
              <a:buSzTx/>
              <a:buFontTx/>
              <a:buNone/>
              <a:defRPr sz="1400">
                <a:solidFill>
                  <a:srgbClr val="EF53A5"/>
                </a:solidFill>
              </a:defRPr>
            </a:lvl3pPr>
            <a:lvl4pPr marL="0" indent="1371600">
              <a:buClrTx/>
              <a:buSzTx/>
              <a:buFontTx/>
              <a:buNone/>
              <a:defRPr sz="1400">
                <a:solidFill>
                  <a:srgbClr val="EF53A5"/>
                </a:solidFill>
              </a:defRPr>
            </a:lvl4pPr>
            <a:lvl5pPr marL="0" indent="1828800">
              <a:buClrTx/>
              <a:buSzTx/>
              <a:buFontTx/>
              <a:buNone/>
              <a:defRPr sz="1400">
                <a:solidFill>
                  <a:srgbClr val="EF53A5"/>
                </a:solidFill>
              </a:defRPr>
            </a:lvl5pPr>
          </a:lstStyle>
          <a:p>
            <a:r>
              <a:t>Brödtext nivå ett</a:t>
            </a:r>
          </a:p>
          <a:p>
            <a:pPr lvl="1"/>
            <a:r>
              <a:t>Brödtext nivå två</a:t>
            </a:r>
          </a:p>
          <a:p>
            <a:pPr lvl="2"/>
            <a:r>
              <a:t>Brödtext nivå tre</a:t>
            </a:r>
          </a:p>
          <a:p>
            <a:pPr lvl="3"/>
            <a:r>
              <a:t>Brödtext nivå fyra</a:t>
            </a:r>
          </a:p>
          <a:p>
            <a:pPr lvl="4"/>
            <a:r>
              <a:t>Brödtext nivå fem</a:t>
            </a:r>
          </a:p>
        </p:txBody>
      </p:sp>
      <p:sp>
        <p:nvSpPr>
          <p:cNvPr id="169" name="Shape 169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70" name="Shape 17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Titeltext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Brödtext nivå ett</a:t>
            </a:r>
          </a:p>
          <a:p>
            <a:pPr lvl="1"/>
            <a:r>
              <a:t>Brödtext nivå två</a:t>
            </a:r>
          </a:p>
          <a:p>
            <a:pPr lvl="2"/>
            <a:r>
              <a:t>Brödtext nivå tre</a:t>
            </a:r>
          </a:p>
          <a:p>
            <a:pPr lvl="3"/>
            <a:r>
              <a:t>Brödtext nivå fyra</a:t>
            </a:r>
          </a:p>
          <a:p>
            <a:pPr lvl="4"/>
            <a:r>
              <a:t>Brödtext nivå fem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0522496" y="540176"/>
            <a:ext cx="498287" cy="5232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b">
            <a:spAutoFit/>
          </a:bodyPr>
          <a:lstStyle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EBEBEB"/>
          </a:solidFill>
          <a:uFillTx/>
          <a:latin typeface="+mj-lt"/>
          <a:ea typeface="+mj-ea"/>
          <a:cs typeface="+mj-cs"/>
          <a:sym typeface="Century Gothic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EBEBEB"/>
          </a:solidFill>
          <a:uFillTx/>
          <a:latin typeface="+mj-lt"/>
          <a:ea typeface="+mj-ea"/>
          <a:cs typeface="+mj-cs"/>
          <a:sym typeface="Century Gothic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EBEBEB"/>
          </a:solidFill>
          <a:uFillTx/>
          <a:latin typeface="+mj-lt"/>
          <a:ea typeface="+mj-ea"/>
          <a:cs typeface="+mj-cs"/>
          <a:sym typeface="Century Gothic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EBEBEB"/>
          </a:solidFill>
          <a:uFillTx/>
          <a:latin typeface="+mj-lt"/>
          <a:ea typeface="+mj-ea"/>
          <a:cs typeface="+mj-cs"/>
          <a:sym typeface="Century Gothic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EBEBEB"/>
          </a:solidFill>
          <a:uFillTx/>
          <a:latin typeface="+mj-lt"/>
          <a:ea typeface="+mj-ea"/>
          <a:cs typeface="+mj-cs"/>
          <a:sym typeface="Century Gothic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EBEBEB"/>
          </a:solidFill>
          <a:uFillTx/>
          <a:latin typeface="+mj-lt"/>
          <a:ea typeface="+mj-ea"/>
          <a:cs typeface="+mj-cs"/>
          <a:sym typeface="Century Gothic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EBEBEB"/>
          </a:solidFill>
          <a:uFillTx/>
          <a:latin typeface="+mj-lt"/>
          <a:ea typeface="+mj-ea"/>
          <a:cs typeface="+mj-cs"/>
          <a:sym typeface="Century Gothic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EBEBEB"/>
          </a:solidFill>
          <a:uFillTx/>
          <a:latin typeface="+mj-lt"/>
          <a:ea typeface="+mj-ea"/>
          <a:cs typeface="+mj-cs"/>
          <a:sym typeface="Century Gothic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EBEBEB"/>
          </a:solidFill>
          <a:uFillTx/>
          <a:latin typeface="+mj-lt"/>
          <a:ea typeface="+mj-ea"/>
          <a:cs typeface="+mj-cs"/>
          <a:sym typeface="Century Gothic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entury Gothic"/>
        </a:defRPr>
      </a:lvl1pPr>
      <a:lvl2pPr marL="778668" marR="0" indent="-321468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entury Gothic"/>
        </a:defRPr>
      </a:lvl2pPr>
      <a:lvl3pPr marL="1208314" marR="0" indent="-293914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entury Gothic"/>
        </a:defRPr>
      </a:lvl3pPr>
      <a:lvl4pPr marL="1714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entury Gothic"/>
        </a:defRPr>
      </a:lvl4pPr>
      <a:lvl5pPr marL="21717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entury Gothic"/>
        </a:defRPr>
      </a:lvl5pPr>
      <a:lvl6pPr marL="2628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entury Gothic"/>
        </a:defRPr>
      </a:lvl6pPr>
      <a:lvl7pPr marL="30861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entury Gothic"/>
        </a:defRPr>
      </a:lvl7pPr>
      <a:lvl8pPr marL="35433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entury Gothic"/>
        </a:defRPr>
      </a:lvl8pPr>
      <a:lvl9pPr marL="4000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entury Gothic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22860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2743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3200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3657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0B6RlA86R_ipUTHlYOVprUlVrNVk/view?usp=shar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8825660" cy="2677649"/>
          </a:xfrm>
          <a:prstGeom prst="rect">
            <a:avLst/>
          </a:prstGeom>
        </p:spPr>
        <p:txBody>
          <a:bodyPr/>
          <a:lstStyle/>
          <a:p>
            <a:r>
              <a:t>Timeline Manager</a:t>
            </a:r>
          </a:p>
        </p:txBody>
      </p:sp>
      <p:sp>
        <p:nvSpPr>
          <p:cNvPr id="393" name="Shape 393"/>
          <p:cNvSpPr>
            <a:spLocks noGrp="1"/>
          </p:cNvSpPr>
          <p:nvPr>
            <p:ph type="subTitle" sz="quarter" idx="1"/>
          </p:nvPr>
        </p:nvSpPr>
        <p:spPr>
          <a:xfrm>
            <a:off x="1154954" y="4777380"/>
            <a:ext cx="8825660" cy="861421"/>
          </a:xfrm>
          <a:prstGeom prst="rect">
            <a:avLst/>
          </a:prstGeom>
        </p:spPr>
        <p:txBody>
          <a:bodyPr/>
          <a:lstStyle/>
          <a:p>
            <a:r>
              <a:t>Group 7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/>
          </p:cNvSpPr>
          <p:nvPr>
            <p:ph type="title"/>
          </p:nvPr>
        </p:nvSpPr>
        <p:spPr>
          <a:xfrm>
            <a:off x="1154953" y="973667"/>
            <a:ext cx="8761415" cy="706966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t>Product Description</a:t>
            </a:r>
          </a:p>
        </p:txBody>
      </p:sp>
      <p:sp>
        <p:nvSpPr>
          <p:cNvPr id="396" name="Shape 396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336042" indent="-336042" defTabSz="448055">
              <a:spcBef>
                <a:spcPts val="900"/>
              </a:spcBef>
              <a:defRPr sz="2352"/>
            </a:pPr>
            <a:r>
              <a:t>Help Window, Zoom Function</a:t>
            </a:r>
          </a:p>
          <a:p>
            <a:pPr marL="336042" indent="-336042" defTabSz="448055">
              <a:spcBef>
                <a:spcPts val="900"/>
              </a:spcBef>
              <a:defRPr sz="2352"/>
            </a:pPr>
            <a:r>
              <a:t>Add Timeline</a:t>
            </a:r>
          </a:p>
          <a:p>
            <a:pPr marL="336042" indent="-336042" defTabSz="448055">
              <a:spcBef>
                <a:spcPts val="900"/>
              </a:spcBef>
              <a:defRPr sz="2352"/>
            </a:pPr>
            <a:r>
              <a:t>Add Events</a:t>
            </a:r>
          </a:p>
          <a:p>
            <a:pPr marL="336042" indent="-336042" defTabSz="448055">
              <a:spcBef>
                <a:spcPts val="900"/>
              </a:spcBef>
              <a:defRPr sz="2352"/>
            </a:pPr>
            <a:r>
              <a:t>Event Information, Edit and Delete Event</a:t>
            </a:r>
          </a:p>
          <a:p>
            <a:pPr marL="336042" indent="-336042" defTabSz="448055">
              <a:spcBef>
                <a:spcPts val="900"/>
              </a:spcBef>
              <a:defRPr sz="2352"/>
            </a:pPr>
            <a:r>
              <a:t>Save Timeline</a:t>
            </a:r>
          </a:p>
          <a:p>
            <a:pPr marL="336042" indent="-336042" defTabSz="448055">
              <a:spcBef>
                <a:spcPts val="900"/>
              </a:spcBef>
              <a:defRPr sz="2352"/>
            </a:pPr>
            <a:r>
              <a:t>Load Timeline</a:t>
            </a:r>
          </a:p>
          <a:p>
            <a:pPr marL="336042" indent="-336042" defTabSz="448055">
              <a:spcBef>
                <a:spcPts val="900"/>
              </a:spcBef>
              <a:defRPr sz="2352"/>
            </a:pPr>
            <a:r>
              <a:t>Delete Timeline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Video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https://drive.google.com/file/d/0B6RlA86R_ipUTHlYOVprUlVrNVk/view?usp=sharing</a:t>
            </a:r>
            <a:endParaRPr lang="en-US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>
            <a:spLocks noGrp="1"/>
          </p:cNvSpPr>
          <p:nvPr>
            <p:ph type="title"/>
          </p:nvPr>
        </p:nvSpPr>
        <p:spPr>
          <a:xfrm>
            <a:off x="1154953" y="973667"/>
            <a:ext cx="8761415" cy="706966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t>Project Work Structure</a:t>
            </a:r>
          </a:p>
        </p:txBody>
      </p:sp>
      <p:sp>
        <p:nvSpPr>
          <p:cNvPr id="402" name="Shape 402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defTabSz="416052">
              <a:spcBef>
                <a:spcPts val="900"/>
              </a:spcBef>
              <a:buClrTx/>
              <a:buSzTx/>
              <a:buFontTx/>
              <a:buNone/>
              <a:defRPr sz="2184"/>
            </a:pPr>
            <a:r>
              <a:t>Roles:</a:t>
            </a:r>
          </a:p>
          <a:p>
            <a:pPr marL="312039" indent="-312039" defTabSz="416052">
              <a:spcBef>
                <a:spcPts val="900"/>
              </a:spcBef>
              <a:defRPr sz="2184"/>
            </a:pPr>
            <a:r>
              <a:t>Amelie:Project manager,Implementationplan and Change-log</a:t>
            </a:r>
          </a:p>
          <a:p>
            <a:pPr marL="312039" indent="-312039" defTabSz="416052">
              <a:spcBef>
                <a:spcPts val="900"/>
              </a:spcBef>
              <a:defRPr sz="2184"/>
            </a:pPr>
            <a:r>
              <a:t>Tester: Test-Cases, update the Test Plan, JUnit tests </a:t>
            </a:r>
          </a:p>
          <a:p>
            <a:pPr marL="0" indent="0" defTabSz="416052">
              <a:spcBef>
                <a:spcPts val="900"/>
              </a:spcBef>
              <a:buClrTx/>
              <a:buSzTx/>
              <a:buFontTx/>
              <a:buNone/>
              <a:defRPr sz="2184"/>
            </a:pPr>
            <a:r>
              <a:t>Work process:</a:t>
            </a:r>
          </a:p>
          <a:p>
            <a:pPr marL="312039" indent="-312039" defTabSz="416052">
              <a:spcBef>
                <a:spcPts val="900"/>
              </a:spcBef>
              <a:defRPr sz="2184"/>
            </a:pPr>
            <a:r>
              <a:t>Ranked requirements on importance</a:t>
            </a:r>
          </a:p>
          <a:p>
            <a:pPr marL="312039" indent="-312039" defTabSz="416052">
              <a:spcBef>
                <a:spcPts val="900"/>
              </a:spcBef>
              <a:defRPr sz="2184"/>
            </a:pPr>
            <a:r>
              <a:t>Post-seminar meetings</a:t>
            </a:r>
          </a:p>
          <a:p>
            <a:pPr marL="312039" indent="-312039" defTabSz="416052">
              <a:spcBef>
                <a:spcPts val="900"/>
              </a:spcBef>
              <a:defRPr sz="2184"/>
            </a:pPr>
            <a:r>
              <a:t>Internal deadlines and code review meetings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>
            <a:spLocks noGrp="1"/>
          </p:cNvSpPr>
          <p:nvPr>
            <p:ph type="title"/>
          </p:nvPr>
        </p:nvSpPr>
        <p:spPr>
          <a:xfrm>
            <a:off x="1154953" y="973667"/>
            <a:ext cx="8761415" cy="706966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t>Project Work Structure</a:t>
            </a:r>
          </a:p>
        </p:txBody>
      </p:sp>
      <p:sp>
        <p:nvSpPr>
          <p:cNvPr id="405" name="Shape 405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2400"/>
            </a:pPr>
            <a:r>
              <a:t>Problems:</a:t>
            </a:r>
          </a:p>
          <a:p>
            <a:pPr>
              <a:defRPr sz="2400"/>
            </a:pPr>
            <a:r>
              <a:t>No High-level design, code didn’t work together, remake implementations</a:t>
            </a:r>
          </a:p>
          <a:p>
            <a:pPr>
              <a:defRPr sz="2400"/>
            </a:pPr>
            <a:r>
              <a:t>No Smaller deadlines and code review meetings </a:t>
            </a:r>
          </a:p>
          <a:p>
            <a:pPr>
              <a:defRPr sz="2400"/>
            </a:pPr>
            <a:r>
              <a:t>GitHub, code loss , wrongly merged branches</a:t>
            </a:r>
          </a:p>
          <a:p>
            <a:pPr>
              <a:defRPr sz="2400"/>
            </a:pPr>
            <a:r>
              <a:t>Not committing code</a:t>
            </a:r>
          </a:p>
          <a:p>
            <a:pPr>
              <a:defRPr sz="2400"/>
            </a:pPr>
            <a:r>
              <a:t>Members didn't show up for meetings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/>
          </p:cNvSpPr>
          <p:nvPr>
            <p:ph type="title"/>
          </p:nvPr>
        </p:nvSpPr>
        <p:spPr>
          <a:xfrm>
            <a:off x="1154953" y="973667"/>
            <a:ext cx="8761415" cy="706966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t>Project Work Structure</a:t>
            </a:r>
          </a:p>
        </p:txBody>
      </p:sp>
      <p:sp>
        <p:nvSpPr>
          <p:cNvPr id="408" name="Shape 408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2400"/>
            </a:pPr>
            <a:r>
              <a:t>Improvement propositions:</a:t>
            </a:r>
          </a:p>
          <a:p>
            <a:pPr>
              <a:defRPr sz="2400"/>
            </a:pPr>
            <a:r>
              <a:t>Know how to use the tools and structure</a:t>
            </a:r>
          </a:p>
          <a:p>
            <a:pPr>
              <a:defRPr sz="2400"/>
            </a:pPr>
            <a:r>
              <a:t>Have small internal deadlines </a:t>
            </a:r>
          </a:p>
          <a:p>
            <a:pPr>
              <a:defRPr sz="2400"/>
            </a:pPr>
            <a:r>
              <a:t>Code testing, before submission</a:t>
            </a:r>
          </a:p>
          <a:p>
            <a:pPr>
              <a:defRPr sz="2400"/>
            </a:pPr>
            <a:r>
              <a:t> Great team spirit</a:t>
            </a:r>
          </a:p>
          <a:p>
            <a:pPr>
              <a:defRPr sz="2400"/>
            </a:pPr>
            <a:r>
              <a:t>Set roles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>
            <a:spLocks noGrp="1"/>
          </p:cNvSpPr>
          <p:nvPr>
            <p:ph type="title"/>
          </p:nvPr>
        </p:nvSpPr>
        <p:spPr>
          <a:xfrm>
            <a:off x="1154953" y="973667"/>
            <a:ext cx="8761415" cy="706966"/>
          </a:xfrm>
          <a:prstGeom prst="rect">
            <a:avLst/>
          </a:prstGeom>
        </p:spPr>
        <p:txBody>
          <a:bodyPr/>
          <a:lstStyle/>
          <a:p>
            <a:r>
              <a:t>Thank You</a:t>
            </a:r>
          </a:p>
        </p:txBody>
      </p:sp>
      <p:sp>
        <p:nvSpPr>
          <p:cNvPr id="411" name="Shape 411"/>
          <p:cNvSpPr>
            <a:spLocks noGrp="1"/>
          </p:cNvSpPr>
          <p:nvPr>
            <p:ph type="body" sz="quarter" idx="1"/>
          </p:nvPr>
        </p:nvSpPr>
        <p:spPr>
          <a:xfrm>
            <a:off x="4723653" y="2646363"/>
            <a:ext cx="3005885" cy="34163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/>
            </a:pPr>
            <a:r>
              <a:t>Pranav Patel</a:t>
            </a:r>
          </a:p>
          <a:p>
            <a:pPr marL="0" indent="0">
              <a:buSzTx/>
              <a:buNone/>
              <a:defRPr sz="2000"/>
            </a:pPr>
            <a:r>
              <a:t>Johan Eriksson</a:t>
            </a:r>
          </a:p>
          <a:p>
            <a:pPr marL="0" indent="0">
              <a:buSzTx/>
              <a:buNone/>
              <a:defRPr sz="2000"/>
            </a:pPr>
            <a:r>
              <a:t>Amelie Löwe</a:t>
            </a:r>
          </a:p>
          <a:p>
            <a:pPr marL="0" indent="0">
              <a:buSzTx/>
              <a:buNone/>
              <a:defRPr sz="2000"/>
            </a:pPr>
            <a:r>
              <a:t>Aya Kathem</a:t>
            </a:r>
          </a:p>
          <a:p>
            <a:pPr marL="0" indent="0">
              <a:buSzTx/>
              <a:buNone/>
              <a:defRPr sz="2000"/>
            </a:pPr>
            <a:r>
              <a:t>Caroline Nilsson </a:t>
            </a:r>
          </a:p>
          <a:p>
            <a:pPr marL="0" indent="0">
              <a:buSzTx/>
              <a:buNone/>
              <a:defRPr sz="2000"/>
            </a:pPr>
            <a:r>
              <a:t>Stefanos Bampovits</a:t>
            </a:r>
          </a:p>
          <a:p>
            <a:pPr marL="0" indent="0">
              <a:buSzTx/>
              <a:buNone/>
              <a:defRPr sz="2000"/>
            </a:pPr>
            <a:r>
              <a:t>Indre Kvedaraite 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TF10001029">
  <a:themeElements>
    <a:clrScheme name="TF10001029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0000FF"/>
      </a:hlink>
      <a:folHlink>
        <a:srgbClr val="FF00FF"/>
      </a:folHlink>
    </a:clrScheme>
    <a:fontScheme name="TF10001029">
      <a:majorFont>
        <a:latin typeface="Century Gothic"/>
        <a:ea typeface="Century Gothic"/>
        <a:cs typeface="Century Gothic"/>
      </a:majorFont>
      <a:minorFont>
        <a:latin typeface="Helvetica"/>
        <a:ea typeface="Helvetica"/>
        <a:cs typeface="Helvetica"/>
      </a:minorFont>
    </a:fontScheme>
    <a:fmtScheme name="TF1000102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F10001029">
  <a:themeElements>
    <a:clrScheme name="TF10001029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0000FF"/>
      </a:hlink>
      <a:folHlink>
        <a:srgbClr val="FF00FF"/>
      </a:folHlink>
    </a:clrScheme>
    <a:fontScheme name="TF10001029">
      <a:majorFont>
        <a:latin typeface="Century Gothic"/>
        <a:ea typeface="Century Gothic"/>
        <a:cs typeface="Century Gothic"/>
      </a:majorFont>
      <a:minorFont>
        <a:latin typeface="Helvetica"/>
        <a:ea typeface="Helvetica"/>
        <a:cs typeface="Helvetica"/>
      </a:minorFont>
    </a:fontScheme>
    <a:fmtScheme name="TF1000102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176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TF10001029</vt:lpstr>
      <vt:lpstr>Timeline Manager</vt:lpstr>
      <vt:lpstr>Product Description</vt:lpstr>
      <vt:lpstr>Video</vt:lpstr>
      <vt:lpstr>Project Work Structure</vt:lpstr>
      <vt:lpstr>Project Work Structure</vt:lpstr>
      <vt:lpstr>Project Work Structure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Timeline Manager</dc:title>
  <cp:lastModifiedBy>Pranav</cp:lastModifiedBy>
  <cp:revision>2</cp:revision>
  <dcterms:modified xsi:type="dcterms:W3CDTF">2017-05-28T21:19:39Z</dcterms:modified>
</cp:coreProperties>
</file>