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B1C30-C22F-3C3D-8D7D-CE3241C512E8}" v="52" dt="2024-08-20T14:41:30.032"/>
    <p1510:client id="{4593623F-5FD2-4C19-9352-6C6D7FFA284D}" v="475" dt="2024-08-20T13:49:18.144"/>
    <p1510:client id="{987F5E89-3E09-528F-9930-8B0D7B838064}" v="5" dt="2024-08-20T09:34:1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0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4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1" y="524486"/>
            <a:ext cx="10949353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PowerShell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5323" y="3766161"/>
            <a:ext cx="7913077" cy="11985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5400" dirty="0">
                <a:ea typeface="+mn-lt"/>
                <a:cs typeface="+mn-lt"/>
              </a:rPr>
              <a:t>Landmark Software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787A-3AEF-D620-0627-9F159CC4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955" y="425737"/>
            <a:ext cx="10168128" cy="1290190"/>
          </a:xfrm>
        </p:spPr>
        <p:txBody>
          <a:bodyPr/>
          <a:lstStyle/>
          <a:p>
            <a:pPr algn="ctr"/>
            <a:r>
              <a:rPr lang="en-US" b="1" i="1">
                <a:latin typeface="Segoe UI"/>
                <a:cs typeface="Segoe UI"/>
              </a:rPr>
              <a:t>Some PowerShell Commands</a:t>
            </a:r>
            <a:endParaRPr lang="en-US" dirty="0">
              <a:latin typeface="Segoe UI"/>
              <a:cs typeface="Segoe UI"/>
            </a:endParaRPr>
          </a:p>
          <a:p>
            <a:endParaRPr lang="en-US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09EB-4FC3-8F3D-758E-44925AC3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 Get-Content file.txt | Out-Printer: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Rename-item file.txt -</a:t>
            </a:r>
            <a:r>
              <a:rPr lang="en-US" b="1" dirty="0" err="1">
                <a:ea typeface="+mn-lt"/>
                <a:cs typeface="+mn-lt"/>
              </a:rPr>
              <a:t>NewName</a:t>
            </a:r>
            <a:r>
              <a:rPr lang="en-US" b="1" dirty="0">
                <a:ea typeface="+mn-lt"/>
                <a:cs typeface="+mn-lt"/>
              </a:rPr>
              <a:t> file.txt:</a:t>
            </a:r>
            <a:r>
              <a:rPr lang="en-US" dirty="0">
                <a:ea typeface="+mn-lt"/>
                <a:cs typeface="+mn-lt"/>
              </a:rPr>
              <a:t> Renames a    </a:t>
            </a:r>
            <a:r>
              <a:rPr lang="en-US" dirty="0" err="1">
                <a:ea typeface="+mn-lt"/>
                <a:cs typeface="+mn-lt"/>
              </a:rPr>
              <a:t>dirctory</a:t>
            </a:r>
            <a:endParaRPr lang="en-US" dirty="0" err="1"/>
          </a:p>
          <a:p>
            <a:r>
              <a:rPr lang="en-US" b="1" dirty="0">
                <a:ea typeface="+mn-lt"/>
                <a:cs typeface="+mn-lt"/>
              </a:rPr>
              <a:t>  Copy-Item: </a:t>
            </a:r>
            <a:r>
              <a:rPr lang="en-US" dirty="0">
                <a:ea typeface="+mn-lt"/>
                <a:cs typeface="+mn-lt"/>
              </a:rPr>
              <a:t>Copy a file or directory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Move-Item:</a:t>
            </a:r>
            <a:r>
              <a:rPr lang="en-US" dirty="0">
                <a:ea typeface="+mn-lt"/>
                <a:cs typeface="+mn-lt"/>
              </a:rPr>
              <a:t> Moves a file or folder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Remove-Item:</a:t>
            </a:r>
            <a:r>
              <a:rPr lang="en-US" dirty="0">
                <a:ea typeface="+mn-lt"/>
                <a:cs typeface="+mn-lt"/>
              </a:rPr>
              <a:t> Deletes a file or folder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F29B-CB96-E189-C5ED-CC8B5317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C62B-0315-4E5C-8C21-D60582AB3CAD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8B57-4F17-F4F9-E4D8-BCB8FC39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335E-0101-2F92-A822-0F1E0F0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8909-7F28-1001-5CE1-EC042EE4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Some PowerShell Commands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004F-2C9C-C6DC-7877-3E7C1642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091163"/>
            <a:ext cx="11035635" cy="4081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</a:t>
            </a:r>
            <a:r>
              <a:rPr lang="en-US" b="1" dirty="0" err="1"/>
              <a:t>Rmdir</a:t>
            </a:r>
            <a:r>
              <a:rPr lang="en-US" b="1" dirty="0"/>
              <a:t>:</a:t>
            </a:r>
            <a:r>
              <a:rPr lang="en-US" dirty="0"/>
              <a:t> Deletes files or folder</a:t>
            </a:r>
          </a:p>
          <a:p>
            <a:r>
              <a:rPr lang="en-US" dirty="0"/>
              <a:t> </a:t>
            </a:r>
            <a:r>
              <a:rPr lang="en-US" b="1" dirty="0"/>
              <a:t> Get-Commands:</a:t>
            </a:r>
            <a:r>
              <a:rPr lang="en-US" dirty="0"/>
              <a:t> displays all command in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 </a:t>
            </a:r>
            <a:r>
              <a:rPr lang="en-US" b="1"/>
              <a:t> Get-Process:</a:t>
            </a:r>
            <a:r>
              <a:rPr lang="en-US"/>
              <a:t> displays running process</a:t>
            </a:r>
          </a:p>
          <a:p>
            <a:r>
              <a:rPr lang="en-US" dirty="0"/>
              <a:t>  </a:t>
            </a:r>
            <a:r>
              <a:rPr lang="en-US" b="1"/>
              <a:t>Get-Services: </a:t>
            </a:r>
            <a:r>
              <a:rPr lang="en-US" dirty="0"/>
              <a:t>Displays services </a:t>
            </a:r>
          </a:p>
          <a:p>
            <a:r>
              <a:rPr lang="en-US" dirty="0"/>
              <a:t>  </a:t>
            </a:r>
            <a:r>
              <a:rPr lang="en-US" b="1" dirty="0"/>
              <a:t>Start-Process:</a:t>
            </a:r>
            <a:r>
              <a:rPr lang="en-US" dirty="0"/>
              <a:t> run application form the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4477-B80F-FB14-83C7-F3AE503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928C-FDF1-4E9E-9BDA-8927ED990AE5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153-6BC5-48DC-46C7-AD80DFA4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DDBE-84F2-7FB9-5756-BA6A9B8A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7F4-922C-585F-9769-25B973D1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Some PowerShell Commands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02E1-2E19-1C6A-C121-468B1D80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23" y="2097025"/>
            <a:ext cx="11225095" cy="407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  </a:t>
            </a:r>
            <a:r>
              <a:rPr lang="en-US" b="1" dirty="0">
                <a:ea typeface="+mn-lt"/>
                <a:cs typeface="+mn-lt"/>
              </a:rPr>
              <a:t>Stop-Process:</a:t>
            </a:r>
            <a:r>
              <a:rPr lang="en-US" dirty="0">
                <a:ea typeface="+mn-lt"/>
                <a:cs typeface="+mn-lt"/>
              </a:rPr>
              <a:t> stop and application form running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Systeminfo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Displays information about your computer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err="1">
                <a:ea typeface="+mn-lt"/>
                <a:cs typeface="+mn-lt"/>
              </a:rPr>
              <a:t>IpConfig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Displays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 of machine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Cat:</a:t>
            </a:r>
            <a:r>
              <a:rPr lang="en-US" dirty="0">
                <a:ea typeface="+mn-lt"/>
                <a:cs typeface="+mn-lt"/>
              </a:rPr>
              <a:t> displays the data within a file or directory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tasklist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displays tasks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Write-Output</a:t>
            </a:r>
            <a:r>
              <a:rPr lang="en-US" dirty="0">
                <a:ea typeface="+mn-lt"/>
                <a:cs typeface="+mn-lt"/>
              </a:rPr>
              <a:t>: Text on the terminal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C54A-5CFB-1836-5FBC-09AD00D0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BBF-4C4B-4F06-A125-49ECEE93905E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4E9A-CFD0-1A3F-F190-59C70352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D05-4F01-395E-7CDD-F6EC969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51A9-E730-A332-7538-25F940B7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456B-641F-B324-9687-5A31ACE8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What is PowerShell</a:t>
            </a:r>
            <a:endParaRPr lang="en-US" sz="4000" dirty="0"/>
          </a:p>
          <a:p>
            <a:r>
              <a:rPr lang="en-US" sz="4000" dirty="0">
                <a:ea typeface="+mn-lt"/>
                <a:cs typeface="+mn-lt"/>
              </a:rPr>
              <a:t>Use of PowerShell</a:t>
            </a:r>
            <a:endParaRPr lang="en-US" sz="4000" dirty="0"/>
          </a:p>
          <a:p>
            <a:r>
              <a:rPr lang="en-US" sz="4000" dirty="0">
                <a:ea typeface="+mn-lt"/>
                <a:cs typeface="+mn-lt"/>
              </a:rPr>
              <a:t>Characteristics of PowerShell</a:t>
            </a:r>
            <a:endParaRPr lang="en-US" sz="4000" dirty="0"/>
          </a:p>
          <a:p>
            <a:r>
              <a:rPr lang="en-US" sz="4000" dirty="0">
                <a:ea typeface="+mn-lt"/>
                <a:cs typeface="+mn-lt"/>
              </a:rPr>
              <a:t> Some PowerShell Commands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94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C50B-3BF3-ED7B-76B2-32A05FA4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What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61F5-B0C6-4E20-C42C-4575FF39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487676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PowerShell is a command-line shell and scripting language developed by Microsoft. It's designed for system administration, task automation, and configuration management. Unlike traditional command-line interfaces, PowerShell operates on objects, providing a more flexible and powerful approach to managing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0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F662-3A97-9528-13C0-A068F0E5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/>
              <a:t>Use of PowerShell</a:t>
            </a:r>
            <a:endParaRPr lang="en-US" sz="60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B1FA-4157-5A17-D085-B5528D6B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53" y="2149778"/>
            <a:ext cx="11199758" cy="4022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System Administration: </a:t>
            </a:r>
            <a:r>
              <a:rPr lang="en-US" dirty="0">
                <a:ea typeface="+mn-lt"/>
                <a:cs typeface="+mn-lt"/>
              </a:rPr>
              <a:t>Managing users, groups, services, and other system components.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Task Automation:</a:t>
            </a:r>
            <a:r>
              <a:rPr lang="en-US" dirty="0">
                <a:ea typeface="+mn-lt"/>
                <a:cs typeface="+mn-lt"/>
              </a:rPr>
              <a:t> Creating scripts to automate repetitive tasks, such as file management, report generation, and software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deployment.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31D9-839B-BB0E-2EDF-81340C3B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0894-71C2-4AE3-91B7-B3ACEAA82301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452F-0084-430B-7DA1-8A43AA65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7A68-0903-2651-C9E1-71362991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F4320-C4B1-282D-3A7A-A05E066F7B1F}"/>
              </a:ext>
            </a:extLst>
          </p:cNvPr>
          <p:cNvSpPr txBox="1"/>
          <p:nvPr/>
        </p:nvSpPr>
        <p:spPr>
          <a:xfrm>
            <a:off x="-2743200" y="61780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8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1CBF-8D43-29D1-9EAF-1458E5FC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/>
              <a:t>Continuation</a:t>
            </a:r>
            <a:endParaRPr lang="en-US" sz="66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197D-F963-11A6-21EB-3D6D8671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Arial"/>
                <a:cs typeface="Arial"/>
              </a:rPr>
              <a:t>Configuration Management:</a:t>
            </a:r>
            <a:r>
              <a:rPr lang="en-US" dirty="0">
                <a:latin typeface="Arial"/>
                <a:cs typeface="Arial"/>
              </a:rPr>
              <a:t> Ensuring system consistency and compliance with desired configurations.</a:t>
            </a:r>
          </a:p>
          <a:p>
            <a:r>
              <a:rPr lang="en-US" b="1" dirty="0">
                <a:latin typeface="Arial"/>
                <a:cs typeface="Arial"/>
              </a:rPr>
              <a:t>Scripting:</a:t>
            </a:r>
            <a:r>
              <a:rPr lang="en-US" dirty="0">
                <a:latin typeface="Arial"/>
                <a:cs typeface="Arial"/>
              </a:rPr>
              <a:t> Developing custom tools and utilities for specific needs.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Arial"/>
                <a:cs typeface="Arial"/>
              </a:rPr>
              <a:t>Remote Management:</a:t>
            </a:r>
            <a:r>
              <a:rPr lang="en-US" dirty="0">
                <a:latin typeface="Arial"/>
                <a:cs typeface="Arial"/>
              </a:rPr>
              <a:t> Managing multiple systems simultaneously.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B69A-79C4-10AE-A746-E5CE193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5B34-6D01-4F74-8474-D613699D60C3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C4F9-75EE-3D1C-3459-98685AAD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53C5-5BA3-A547-824C-2908F940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A946-0120-254E-CA1D-F6E284B5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Characteristics of PowerShell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7D47-C9A2-3F39-FB3C-738DC9FB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07" y="1739471"/>
            <a:ext cx="11129419" cy="4432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Object-Oriented: </a:t>
            </a:r>
            <a:r>
              <a:rPr lang="en-US" sz="3200" dirty="0"/>
              <a:t>Works with objects, allowing for complex manipulation and filtering.</a:t>
            </a:r>
          </a:p>
          <a:p>
            <a:r>
              <a:rPr lang="en-US" sz="3200" dirty="0"/>
              <a:t>  </a:t>
            </a:r>
            <a:r>
              <a:rPr lang="en-US" sz="3200" b="1" dirty="0"/>
              <a:t>Scripting Language:</a:t>
            </a:r>
            <a:r>
              <a:rPr lang="en-US" sz="3200" dirty="0"/>
              <a:t> Supports scripting for complex automation tasks.</a:t>
            </a:r>
          </a:p>
          <a:p>
            <a:r>
              <a:rPr lang="en-US" sz="3200" dirty="0"/>
              <a:t>  </a:t>
            </a:r>
            <a:r>
              <a:rPr lang="en-US" sz="3200" b="1" dirty="0"/>
              <a:t>Cmdlets:</a:t>
            </a:r>
            <a:r>
              <a:rPr lang="en-US" sz="3200" dirty="0"/>
              <a:t> Pre-built commands for common tasks.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95A2-B1A2-9E5D-58B7-D7A4B4C0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E58E-74DF-49C5-A030-7E3859C4A1C0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557-3FCD-08B2-D96D-695FA6BB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ACA5-EE8F-134D-FBC2-C06F7040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E21-0B5E-461D-8CF0-0474A9C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Continuation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0C0A-4FA1-2DA8-FAB2-5B4DAA6C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Pipelines:</a:t>
            </a:r>
            <a:r>
              <a:rPr lang="en-US" sz="3200" dirty="0">
                <a:ea typeface="+mn-lt"/>
                <a:cs typeface="+mn-lt"/>
              </a:rPr>
              <a:t> Connects cmdlets to create complex workflows.</a:t>
            </a:r>
            <a:endParaRPr lang="en-US" sz="3200"/>
          </a:p>
          <a:p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b="1">
                <a:ea typeface="+mn-lt"/>
                <a:cs typeface="+mn-lt"/>
              </a:rPr>
              <a:t> Providers:</a:t>
            </a:r>
            <a:r>
              <a:rPr lang="en-US" sz="3200">
                <a:ea typeface="+mn-lt"/>
                <a:cs typeface="+mn-lt"/>
              </a:rPr>
              <a:t> Access different data stores like file system, registry, and WMI.</a:t>
            </a:r>
            <a:endParaRPr lang="en-US" sz="3200"/>
          </a:p>
          <a:p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b="1" dirty="0">
                <a:ea typeface="+mn-lt"/>
                <a:cs typeface="+mn-lt"/>
              </a:rPr>
              <a:t>Extensibility:</a:t>
            </a:r>
            <a:r>
              <a:rPr lang="en-US" sz="3200" dirty="0">
                <a:ea typeface="+mn-lt"/>
                <a:cs typeface="+mn-lt"/>
              </a:rPr>
              <a:t> Can be extended with custom cmdlets and modules.</a:t>
            </a:r>
            <a:endParaRPr lang="en-US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D0C6-B183-526D-0A84-0CC2E6DC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70AC-345F-403B-9C1C-99551F5BBF75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63C3-F631-40B3-8C39-AA922566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3576-D153-CA3E-415F-04ED9A54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2CDC-EA9A-E434-D8FC-358C0983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Some PowerShell Commands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BA8E-B356-7226-A5B8-EA033EDC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6332"/>
            <a:ext cx="10168128" cy="4045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  cd:</a:t>
            </a:r>
            <a:r>
              <a:rPr lang="en-US" sz="3600" dirty="0">
                <a:ea typeface="+mn-lt"/>
                <a:cs typeface="+mn-lt"/>
              </a:rPr>
              <a:t> change directory</a:t>
            </a:r>
            <a:endParaRPr lang="en-US" sz="3600"/>
          </a:p>
          <a:p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 Set-Location:</a:t>
            </a:r>
            <a:r>
              <a:rPr lang="en-US" sz="3600" dirty="0">
                <a:ea typeface="+mn-lt"/>
                <a:cs typeface="+mn-lt"/>
              </a:rPr>
              <a:t> Change directory</a:t>
            </a:r>
            <a:endParaRPr lang="en-US" sz="3600"/>
          </a:p>
          <a:p>
            <a:r>
              <a:rPr lang="en-US" sz="3600" dirty="0">
                <a:ea typeface="+mn-lt"/>
                <a:cs typeface="+mn-lt"/>
              </a:rPr>
              <a:t>  </a:t>
            </a:r>
            <a:r>
              <a:rPr lang="en-US" sz="3600" b="1" dirty="0">
                <a:ea typeface="+mn-lt"/>
                <a:cs typeface="+mn-lt"/>
              </a:rPr>
              <a:t>Get-</a:t>
            </a:r>
            <a:r>
              <a:rPr lang="en-US" sz="3600" b="1" dirty="0" err="1">
                <a:ea typeface="+mn-lt"/>
                <a:cs typeface="+mn-lt"/>
              </a:rPr>
              <a:t>ChildIteam</a:t>
            </a:r>
            <a:r>
              <a:rPr lang="en-US" sz="3600" b="1" dirty="0">
                <a:ea typeface="+mn-lt"/>
                <a:cs typeface="+mn-lt"/>
              </a:rPr>
              <a:t>: </a:t>
            </a:r>
            <a:r>
              <a:rPr lang="en-US" sz="3600" dirty="0">
                <a:ea typeface="+mn-lt"/>
                <a:cs typeface="+mn-lt"/>
              </a:rPr>
              <a:t>list files or folders </a:t>
            </a:r>
            <a:endParaRPr lang="en-US" sz="3600"/>
          </a:p>
          <a:p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Mkdir</a:t>
            </a:r>
            <a:r>
              <a:rPr lang="en-US" sz="3600" b="1" dirty="0">
                <a:ea typeface="+mn-lt"/>
                <a:cs typeface="+mn-lt"/>
              </a:rPr>
              <a:t>: </a:t>
            </a:r>
            <a:r>
              <a:rPr lang="en-US" sz="3600" dirty="0">
                <a:ea typeface="+mn-lt"/>
                <a:cs typeface="+mn-lt"/>
              </a:rPr>
              <a:t>Make a directory</a:t>
            </a:r>
            <a:endParaRPr lang="en-US" sz="3600"/>
          </a:p>
          <a:p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 Ls:</a:t>
            </a:r>
            <a:r>
              <a:rPr lang="en-US" sz="3600" dirty="0">
                <a:ea typeface="+mn-lt"/>
                <a:cs typeface="+mn-lt"/>
              </a:rPr>
              <a:t> list file and </a:t>
            </a:r>
            <a:r>
              <a:rPr lang="en-US" sz="3600" dirty="0" err="1">
                <a:ea typeface="+mn-lt"/>
                <a:cs typeface="+mn-lt"/>
              </a:rPr>
              <a:t>appliactions</a:t>
            </a:r>
            <a:r>
              <a:rPr lang="en-US" sz="3600" dirty="0">
                <a:ea typeface="+mn-lt"/>
                <a:cs typeface="+mn-lt"/>
              </a:rPr>
              <a:t> in a directory </a:t>
            </a:r>
            <a:endParaRPr lang="en-US" sz="3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1F10-8AAD-4271-682C-105429A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FAA6-2C04-4AC5-BB1C-B352FF9CA8A0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D234-565B-9277-A7E8-B3EA5F3F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AF66-1844-9F24-111F-783372D3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F7F1-338D-1A21-274F-DFA530C6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Some PowerShell Commands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9180-9C04-E2FA-E066-2501B52F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4948"/>
            <a:ext cx="10168128" cy="398725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4000" b="1" dirty="0">
                <a:ea typeface="+mn-lt"/>
                <a:cs typeface="+mn-lt"/>
              </a:rPr>
              <a:t>New-Item:</a:t>
            </a:r>
            <a:r>
              <a:rPr lang="en-US" sz="4000" dirty="0">
                <a:ea typeface="+mn-lt"/>
                <a:cs typeface="+mn-lt"/>
              </a:rPr>
              <a:t> Create a new file</a:t>
            </a:r>
            <a:endParaRPr lang="en-US" sz="4000" b="1" i="1" dirty="0">
              <a:ea typeface="+mn-lt"/>
              <a:cs typeface="+mn-lt"/>
            </a:endParaRPr>
          </a:p>
          <a:p>
            <a:r>
              <a:rPr lang="en-US" sz="4000" b="1" dirty="0">
                <a:ea typeface="+mn-lt"/>
                <a:cs typeface="+mn-lt"/>
              </a:rPr>
              <a:t>Set-Content: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Creat</a:t>
            </a:r>
            <a:r>
              <a:rPr lang="en-US" sz="4000" dirty="0">
                <a:ea typeface="+mn-lt"/>
                <a:cs typeface="+mn-lt"/>
              </a:rPr>
              <a:t> or write or Modify data within a directory or file</a:t>
            </a:r>
            <a:endParaRPr lang="en-US" dirty="0"/>
          </a:p>
          <a:p>
            <a:r>
              <a:rPr lang="en-US" sz="4000" b="1" dirty="0">
                <a:ea typeface="+mn-lt"/>
                <a:cs typeface="+mn-lt"/>
              </a:rPr>
              <a:t>Get-Item:</a:t>
            </a:r>
            <a:r>
              <a:rPr lang="en-US" sz="4000" dirty="0">
                <a:ea typeface="+mn-lt"/>
                <a:cs typeface="+mn-lt"/>
              </a:rPr>
              <a:t> get info about a directory</a:t>
            </a:r>
            <a:endParaRPr lang="en-US" dirty="0"/>
          </a:p>
          <a:p>
            <a:r>
              <a:rPr lang="en-US" sz="4000" b="1" dirty="0">
                <a:ea typeface="+mn-lt"/>
                <a:cs typeface="+mn-lt"/>
              </a:rPr>
              <a:t>Get-Content:</a:t>
            </a:r>
            <a:r>
              <a:rPr lang="en-US" sz="4000" dirty="0">
                <a:ea typeface="+mn-lt"/>
                <a:cs typeface="+mn-lt"/>
              </a:rPr>
              <a:t> view information within a directory</a:t>
            </a:r>
            <a:endParaRPr lang="en-US" dirty="0"/>
          </a:p>
          <a:p>
            <a:r>
              <a:rPr lang="en-US" sz="4000" b="1" dirty="0">
                <a:ea typeface="+mn-lt"/>
                <a:cs typeface="+mn-lt"/>
              </a:rPr>
              <a:t>Get-Content file.txt | Out-</a:t>
            </a:r>
            <a:r>
              <a:rPr lang="en-US" sz="4000" b="1" dirty="0" err="1">
                <a:ea typeface="+mn-lt"/>
                <a:cs typeface="+mn-lt"/>
              </a:rPr>
              <a:t>Gridview</a:t>
            </a:r>
            <a:r>
              <a:rPr lang="en-US" sz="4000" b="1" dirty="0">
                <a:ea typeface="+mn-lt"/>
                <a:cs typeface="+mn-lt"/>
              </a:rPr>
              <a:t>: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FB14-BB7E-C42E-3E3B-F961FA6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4A46-B16A-40EA-B629-84F19A1D47BD}" type="datetime1"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A5AE-3751-6477-523C-9B6E7F8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C2D2-E2AE-4427-C7B6-0E9F5C2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129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PowerShell </vt:lpstr>
      <vt:lpstr>Overview</vt:lpstr>
      <vt:lpstr>What is PowerShell</vt:lpstr>
      <vt:lpstr>Use of PowerShell</vt:lpstr>
      <vt:lpstr>Continuation</vt:lpstr>
      <vt:lpstr>Characteristics of PowerShell</vt:lpstr>
      <vt:lpstr>Continuation</vt:lpstr>
      <vt:lpstr>Some PowerShell Commands</vt:lpstr>
      <vt:lpstr>Some PowerShell Commands </vt:lpstr>
      <vt:lpstr>Some PowerShell Commands  </vt:lpstr>
      <vt:lpstr>Some PowerShell Commands </vt:lpstr>
      <vt:lpstr>Some PowerShell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240</cp:revision>
  <dcterms:created xsi:type="dcterms:W3CDTF">2024-08-20T09:30:05Z</dcterms:created>
  <dcterms:modified xsi:type="dcterms:W3CDTF">2024-08-20T14:41:32Z</dcterms:modified>
</cp:coreProperties>
</file>