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7" autoAdjust="0"/>
    <p:restoredTop sz="94660"/>
  </p:normalViewPr>
  <p:slideViewPr>
    <p:cSldViewPr>
      <p:cViewPr>
        <p:scale>
          <a:sx n="64" d="100"/>
          <a:sy n="64" d="100"/>
        </p:scale>
        <p:origin x="-1548"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5270FF-9B21-4A4E-B652-1DC82D4AB76F}" type="datetimeFigureOut">
              <a:rPr lang="en-US" smtClean="0"/>
              <a:t>14/05/2018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EDF567D-AF7F-4970-BB39-45E75FC9E71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5270FF-9B21-4A4E-B652-1DC82D4AB76F}" type="datetimeFigureOut">
              <a:rPr lang="en-US" smtClean="0"/>
              <a:t>14/05/2018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5270FF-9B21-4A4E-B652-1DC82D4AB76F}" type="datetimeFigureOut">
              <a:rPr lang="en-US" smtClean="0"/>
              <a:t>14/05/2018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5270FF-9B21-4A4E-B652-1DC82D4AB76F}" type="datetimeFigureOut">
              <a:rPr lang="en-US" smtClean="0"/>
              <a:t>14/05/2018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5270FF-9B21-4A4E-B652-1DC82D4AB76F}" type="datetimeFigureOut">
              <a:rPr lang="en-US" smtClean="0"/>
              <a:t>14/05/2018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F567D-AF7F-4970-BB39-45E75FC9E71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5270FF-9B21-4A4E-B652-1DC82D4AB76F}" type="datetimeFigureOut">
              <a:rPr lang="en-US" smtClean="0"/>
              <a:t>14/05/2018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5270FF-9B21-4A4E-B652-1DC82D4AB76F}" type="datetimeFigureOut">
              <a:rPr lang="en-US" smtClean="0"/>
              <a:t>14/05/2018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5270FF-9B21-4A4E-B652-1DC82D4AB76F}" type="datetimeFigureOut">
              <a:rPr lang="en-US" smtClean="0"/>
              <a:t>14/05/2018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270FF-9B21-4A4E-B652-1DC82D4AB76F}" type="datetimeFigureOut">
              <a:rPr lang="en-US" smtClean="0"/>
              <a:t>14/05/2018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5270FF-9B21-4A4E-B652-1DC82D4AB76F}" type="datetimeFigureOut">
              <a:rPr lang="en-US" smtClean="0"/>
              <a:t>14/05/2018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F567D-AF7F-4970-BB39-45E75FC9E7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5270FF-9B21-4A4E-B652-1DC82D4AB76F}" type="datetimeFigureOut">
              <a:rPr lang="en-US" smtClean="0"/>
              <a:t>14/05/2018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EDF567D-AF7F-4970-BB39-45E75FC9E71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5270FF-9B21-4A4E-B652-1DC82D4AB76F}" type="datetimeFigureOut">
              <a:rPr lang="en-US" smtClean="0"/>
              <a:t>14/05/2018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DF567D-AF7F-4970-BB39-45E75FC9E71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Báo</a:t>
            </a:r>
            <a:r>
              <a:rPr lang="en-US" dirty="0" smtClean="0"/>
              <a:t> </a:t>
            </a:r>
            <a:r>
              <a:rPr lang="en-US" dirty="0" err="1" smtClean="0"/>
              <a:t>cáo</a:t>
            </a:r>
            <a:r>
              <a:rPr lang="en-US" dirty="0" smtClean="0"/>
              <a:t> </a:t>
            </a:r>
            <a:r>
              <a:rPr lang="en-US" dirty="0" err="1" smtClean="0"/>
              <a:t>bài</a:t>
            </a:r>
            <a:r>
              <a:rPr lang="en-US" dirty="0" smtClean="0"/>
              <a:t> </a:t>
            </a:r>
            <a:r>
              <a:rPr lang="en-US" dirty="0" err="1" smtClean="0"/>
              <a:t>tập</a:t>
            </a:r>
            <a:r>
              <a:rPr lang="en-US" dirty="0" smtClean="0"/>
              <a:t> </a:t>
            </a:r>
            <a:r>
              <a:rPr lang="en-US" dirty="0" err="1" smtClean="0"/>
              <a:t>lớn</a:t>
            </a:r>
            <a:endParaRPr lang="en-US" dirty="0"/>
          </a:p>
        </p:txBody>
      </p:sp>
      <p:sp>
        <p:nvSpPr>
          <p:cNvPr id="3" name="Subtitle 2"/>
          <p:cNvSpPr>
            <a:spLocks noGrp="1"/>
          </p:cNvSpPr>
          <p:nvPr>
            <p:ph type="subTitle" idx="1"/>
          </p:nvPr>
        </p:nvSpPr>
        <p:spPr/>
        <p:txBody>
          <a:bodyPr>
            <a:normAutofit/>
          </a:bodyPr>
          <a:lstStyle/>
          <a:p>
            <a:endParaRPr lang="en-US" dirty="0" smtClean="0"/>
          </a:p>
          <a:p>
            <a:r>
              <a:rPr lang="vi-VN" b="1" dirty="0" smtClean="0">
                <a:solidFill>
                  <a:srgbClr val="FF0000"/>
                </a:solidFill>
                <a:effectLst>
                  <a:outerShdw blurRad="38100" dist="38100" dir="2700000" algn="tl">
                    <a:srgbClr val="000000">
                      <a:alpha val="43137"/>
                    </a:srgbClr>
                  </a:outerShdw>
                </a:effectLst>
              </a:rPr>
              <a:t>Tên đề tài: Phần mềm tìm kiếm công thức nấu ăn</a:t>
            </a:r>
          </a:p>
          <a:p>
            <a:endParaRPr lang="en-US" dirty="0" smtClean="0">
              <a:solidFill>
                <a:srgbClr val="FF0000"/>
              </a:solidFill>
            </a:endParaRPr>
          </a:p>
          <a:p>
            <a:endParaRPr lang="en-US" dirty="0" smtClean="0"/>
          </a:p>
          <a:p>
            <a:endParaRPr lang="en-US" dirty="0"/>
          </a:p>
          <a:p>
            <a:endParaRPr lang="en-US" dirty="0"/>
          </a:p>
        </p:txBody>
      </p:sp>
    </p:spTree>
    <p:extLst>
      <p:ext uri="{BB962C8B-B14F-4D97-AF65-F5344CB8AC3E}">
        <p14:creationId xmlns:p14="http://schemas.microsoft.com/office/powerpoint/2010/main" val="209038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smtClean="0"/>
          </a:p>
          <a:p>
            <a:pPr marL="0" indent="0">
              <a:buNone/>
            </a:pPr>
            <a:endParaRPr lang="en-US" dirty="0"/>
          </a:p>
        </p:txBody>
      </p:sp>
      <p:pic>
        <p:nvPicPr>
          <p:cNvPr id="3074" name="Picture 2" descr="C:\Users\Y\Dropbox\nam2\ki2\Công nghệ phần  mềm\BTL\sequence\lOGouT_SYSTEWM3860658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90801"/>
            <a:ext cx="6400800" cy="419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517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4098" name="Picture 2" descr="C:\Users\Y\Dropbox\nam2\ki2\Công nghệ phần  mềm\BTL\sequence\CREATEpoST_SYSTEM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2514600"/>
            <a:ext cx="7086600" cy="418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459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5122" name="Picture 2" descr="C:\Users\Y\Dropbox\nam2\ki2\Công nghệ phần  mềm\BTL\sequence\VIEWpoST_SYSTEM9477390_275819144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2514600"/>
            <a:ext cx="70866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634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6146" name="Picture 2" descr="C:\Users\Y\Dropbox\nam2\ki2\Công nghệ phần  mềm\BTL\sequence\30784798_1639741162810726_1047333618_dELETLE_SYSTEM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6477000" cy="412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63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7170" name="Picture 2" descr="C:\Users\Y\Dropbox\nam2\ki2\Công nghệ phần  mềm\BTL\sequence\30184521_1639741179477391_143978EDIT_SYSTEM16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3951"/>
            <a:ext cx="6896100" cy="434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46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8194" name="Picture 2" descr="C:\Users\Y\Dropbox\nam2\ki2\Công nghệ phần  mềm\BTL\sequence\LIKE_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514600"/>
            <a:ext cx="8242300" cy="418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93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9218" name="Picture 2" descr="C:\Users\Y\Dropbox\nam2\ki2\Công nghệ phần  mềm\BTL\sequence\30185287_1639741149477394_780400418_nrate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2597150"/>
            <a:ext cx="70866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639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10242" name="Picture 2" descr="C:\Users\Y\Dropbox\nam2\ki2\Công nghệ phần  mềm\BTL\sequence\seach_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37020"/>
            <a:ext cx="7086600" cy="3916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10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1266" name="Picture 2" descr="C:\Users\Y\Dropbox\nam2\ki2\Công nghệ phần  mềm\BTL\taoBaiD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14600"/>
            <a:ext cx="7505700" cy="39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2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2290" name="Picture 2" descr="C:\Users\Y\Dropbox\nam2\ki2\Công nghệ phần  mềm\BTL\suaBaiD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521103"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30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err="1" smtClean="0"/>
              <a:t>Mục</a:t>
            </a:r>
            <a:r>
              <a:rPr lang="en-US" dirty="0" smtClean="0"/>
              <a:t> </a:t>
            </a:r>
            <a:r>
              <a:rPr lang="en-US" dirty="0" err="1" smtClean="0"/>
              <a:t>đích</a:t>
            </a:r>
            <a:endParaRPr lang="en-US" dirty="0" smtClean="0"/>
          </a:p>
          <a:p>
            <a:pPr marL="0" indent="0">
              <a:buNone/>
            </a:pPr>
            <a:r>
              <a:rPr lang="en-US" dirty="0" smtClean="0"/>
              <a:t>	</a:t>
            </a:r>
            <a:r>
              <a:rPr lang="vi-VN" dirty="0" smtClean="0"/>
              <a:t>Xây </a:t>
            </a:r>
            <a:r>
              <a:rPr lang="vi-VN" dirty="0"/>
              <a:t>dựng một website nơi người dùng có thể tìm kiếm và chia sẻ các công thức, bí quyết nấu ăn nhanh chóng và dễ dàng, từ đó tạo nên một môi trường đáng tin cậy để mọi người tham khảo và sử dụng các công thức nấu món ăn mình yêu </a:t>
            </a:r>
            <a:r>
              <a:rPr lang="vi-VN" dirty="0" smtClean="0"/>
              <a:t>thích</a:t>
            </a:r>
            <a:r>
              <a:rPr lang="en-US" dirty="0"/>
              <a:t>.</a:t>
            </a:r>
            <a:r>
              <a:rPr lang="vi-VN" dirty="0" smtClean="0"/>
              <a:t/>
            </a:r>
            <a:br>
              <a:rPr lang="vi-VN" dirty="0" smtClean="0"/>
            </a:br>
            <a:endParaRPr lang="en-US" dirty="0"/>
          </a:p>
          <a:p>
            <a:pPr marL="0" indent="0">
              <a:buNone/>
            </a:pPr>
            <a:r>
              <a:rPr lang="en-US" dirty="0" err="1" smtClean="0"/>
              <a:t>Nền</a:t>
            </a:r>
            <a:r>
              <a:rPr lang="en-US" dirty="0" smtClean="0"/>
              <a:t> </a:t>
            </a:r>
            <a:r>
              <a:rPr lang="en-US" dirty="0" err="1" smtClean="0"/>
              <a:t>tảng</a:t>
            </a:r>
            <a:r>
              <a:rPr lang="en-US" dirty="0" smtClean="0"/>
              <a:t>: Web</a:t>
            </a:r>
          </a:p>
          <a:p>
            <a:r>
              <a:rPr lang="en-US" dirty="0" smtClean="0"/>
              <a:t>Chi </a:t>
            </a:r>
            <a:r>
              <a:rPr lang="en-US" dirty="0" err="1" smtClean="0"/>
              <a:t>tiết</a:t>
            </a:r>
            <a:r>
              <a:rPr lang="en-US" dirty="0" smtClean="0"/>
              <a:t> (</a:t>
            </a:r>
            <a:r>
              <a:rPr lang="en-US" dirty="0" err="1" smtClean="0"/>
              <a:t>nhân</a:t>
            </a:r>
            <a:r>
              <a:rPr lang="en-US" dirty="0" smtClean="0"/>
              <a:t> </a:t>
            </a:r>
            <a:r>
              <a:rPr lang="en-US" dirty="0" err="1" smtClean="0"/>
              <a:t>sự</a:t>
            </a:r>
            <a:r>
              <a:rPr lang="en-US" dirty="0" smtClean="0"/>
              <a:t> , </a:t>
            </a:r>
            <a:r>
              <a:rPr lang="en-US" dirty="0" err="1" smtClean="0"/>
              <a:t>thời</a:t>
            </a:r>
            <a:r>
              <a:rPr lang="en-US" dirty="0" smtClean="0"/>
              <a:t> </a:t>
            </a:r>
            <a:r>
              <a:rPr lang="en-US" err="1" smtClean="0"/>
              <a:t>gian</a:t>
            </a:r>
            <a:r>
              <a:rPr lang="en-US" smtClean="0"/>
              <a:t>)</a:t>
            </a:r>
          </a:p>
          <a:p>
            <a:pPr marL="0" indent="0">
              <a:buNone/>
            </a:pPr>
            <a:r>
              <a:rPr lang="en-US" smtClean="0"/>
              <a:t>5 người, thời gian học kì 2</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095265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3314" name="Picture 2" descr="C:\Users\Y\Dropbox\nam2\ki2\Công nghệ phần  mềm\BTL\XoaBaid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498" y="2674225"/>
            <a:ext cx="5916612" cy="4173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0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4338" name="Picture 2" descr="C:\Users\Y\Dropbox\nam2\ki2\Công nghệ phần  mềm\BTL\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70296"/>
            <a:ext cx="6691313" cy="430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018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5362" name="Picture 2" descr="C:\Users\Y\Dropbox\nam2\ki2\Công nghệ phần  mềm\BTL\SE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652" y="2286000"/>
            <a:ext cx="5613806"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01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a:xfrm>
            <a:off x="457200" y="1066800"/>
            <a:ext cx="8229600" cy="4525963"/>
          </a:xfrm>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6386" name="Picture 2" descr="C:\Users\Y\Dropbox\nam2\ki2\Công nghệ phần  mềm\BTL\RA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21810"/>
            <a:ext cx="4343400" cy="478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01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7410" name="Picture 2" descr="C:\Users\Y\Dropbox\nam2\ki2\Công nghệ phần  mềm\BTL\LIK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2438400"/>
            <a:ext cx="5867401" cy="437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01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đối</a:t>
            </a:r>
            <a:r>
              <a:rPr lang="en-US" dirty="0" smtClean="0"/>
              <a:t> </a:t>
            </a:r>
            <a:r>
              <a:rPr lang="en-US" dirty="0" err="1" smtClean="0"/>
              <a:t>tượng</a:t>
            </a:r>
            <a:endParaRPr lang="en-US" dirty="0" smtClean="0"/>
          </a:p>
          <a:p>
            <a:pPr marL="0" indent="0">
              <a:buNone/>
            </a:pPr>
            <a:endParaRPr lang="en-US" dirty="0"/>
          </a:p>
        </p:txBody>
      </p:sp>
      <p:pic>
        <p:nvPicPr>
          <p:cNvPr id="18434" name="Picture 2" descr="C:\Users\Y\Dropbox\nam2\ki2\Công nghệ phần  mềm\BTL\LOGOU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51541"/>
            <a:ext cx="5694092" cy="4193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01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II.Phân tích thiết kế</a:t>
            </a:r>
          </a:p>
        </p:txBody>
      </p:sp>
      <p:sp>
        <p:nvSpPr>
          <p:cNvPr id="3" name="Content Placeholder 2"/>
          <p:cNvSpPr>
            <a:spLocks noGrp="1"/>
          </p:cNvSpPr>
          <p:nvPr>
            <p:ph idx="1"/>
          </p:nvPr>
        </p:nvSpPr>
        <p:spPr/>
        <p:txBody>
          <a:bodyPr/>
          <a:lstStyle/>
          <a:p>
            <a:pPr marL="0" indent="0">
              <a:buNone/>
            </a:pPr>
            <a:r>
              <a:rPr lang="en-US"/>
              <a:t>Biểu đồ tuần tự </a:t>
            </a:r>
            <a:r>
              <a:rPr lang="en-US"/>
              <a:t>đối </a:t>
            </a:r>
            <a:r>
              <a:rPr lang="en-US" smtClean="0"/>
              <a:t>tượng</a:t>
            </a:r>
          </a:p>
          <a:p>
            <a:pPr marL="0" indent="0">
              <a:buNone/>
            </a:pPr>
            <a:r>
              <a:rPr lang="en-US" smtClean="0"/>
              <a:t>Login</a:t>
            </a:r>
            <a:endParaRPr lang="en-US"/>
          </a:p>
          <a:p>
            <a:pPr marL="0" indent="0">
              <a:buNone/>
            </a:pPr>
            <a:endParaRPr lang="en-US"/>
          </a:p>
        </p:txBody>
      </p:sp>
      <p:pic>
        <p:nvPicPr>
          <p:cNvPr id="1026" name="Picture 2" descr="C:\Users\Thuong\Desktop\Blank 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590800"/>
            <a:ext cx="7074567"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05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II.Phân tích thiết kế</a:t>
            </a:r>
          </a:p>
        </p:txBody>
      </p:sp>
      <p:sp>
        <p:nvSpPr>
          <p:cNvPr id="3" name="Content Placeholder 2"/>
          <p:cNvSpPr>
            <a:spLocks noGrp="1"/>
          </p:cNvSpPr>
          <p:nvPr>
            <p:ph idx="1"/>
          </p:nvPr>
        </p:nvSpPr>
        <p:spPr/>
        <p:txBody>
          <a:bodyPr/>
          <a:lstStyle/>
          <a:p>
            <a:r>
              <a:rPr lang="en-US"/>
              <a:t>Biểu đồ tuần tự đối tượng</a:t>
            </a:r>
          </a:p>
          <a:p>
            <a:pPr marL="0" indent="0">
              <a:buNone/>
            </a:pPr>
            <a:endParaRPr lang="en-US"/>
          </a:p>
        </p:txBody>
      </p:sp>
      <p:pic>
        <p:nvPicPr>
          <p:cNvPr id="2050" name="Picture 2" descr="C:\Users\Thuong\Desktop\signu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413702"/>
            <a:ext cx="7708900" cy="445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601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smtClean="0"/>
              <a:t>hình</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pic>
        <p:nvPicPr>
          <p:cNvPr id="19458" name="Picture 2" descr="C:\Users\Y\Dropbox\nam2\ki2\Công nghệ phần  mềm\BTL\E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95600"/>
            <a:ext cx="6248400" cy="3426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06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Rủi</a:t>
            </a:r>
            <a:r>
              <a:rPr lang="en-US" dirty="0" smtClean="0"/>
              <a:t> do:</a:t>
            </a:r>
          </a:p>
          <a:p>
            <a:pPr marL="0" indent="0">
              <a:buNone/>
            </a:pPr>
            <a:r>
              <a:rPr lang="en-US" dirty="0" err="1" smtClean="0"/>
              <a:t>Các</a:t>
            </a:r>
            <a:r>
              <a:rPr lang="en-US" dirty="0" smtClean="0"/>
              <a:t> </a:t>
            </a:r>
            <a:r>
              <a:rPr lang="en-US" dirty="0" err="1" smtClean="0"/>
              <a:t>mối</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liên</a:t>
            </a:r>
            <a:r>
              <a:rPr lang="en-US" dirty="0" smtClean="0"/>
              <a:t> </a:t>
            </a:r>
            <a:r>
              <a:rPr lang="en-US" dirty="0" err="1" smtClean="0"/>
              <a:t>kết</a:t>
            </a:r>
            <a:r>
              <a:rPr lang="en-US" dirty="0" smtClean="0"/>
              <a:t>:</a:t>
            </a:r>
          </a:p>
          <a:p>
            <a:r>
              <a:rPr lang="en-US" dirty="0"/>
              <a:t>-</a:t>
            </a:r>
            <a:r>
              <a:rPr lang="en-US" dirty="0" err="1"/>
              <a:t>Thời</a:t>
            </a:r>
            <a:r>
              <a:rPr lang="en-US" dirty="0"/>
              <a:t> </a:t>
            </a:r>
            <a:r>
              <a:rPr lang="en-US" dirty="0" err="1"/>
              <a:t>gian</a:t>
            </a:r>
            <a:r>
              <a:rPr lang="en-US" dirty="0"/>
              <a:t> </a:t>
            </a:r>
            <a:r>
              <a:rPr lang="en-US" dirty="0" err="1"/>
              <a:t>thực</a:t>
            </a:r>
            <a:r>
              <a:rPr lang="en-US" dirty="0"/>
              <a:t> </a:t>
            </a:r>
            <a:r>
              <a:rPr lang="en-US" dirty="0" err="1"/>
              <a:t>hiện</a:t>
            </a:r>
            <a:r>
              <a:rPr lang="en-US" dirty="0"/>
              <a:t> </a:t>
            </a:r>
            <a:r>
              <a:rPr lang="en-US" dirty="0" err="1"/>
              <a:t>quá</a:t>
            </a:r>
            <a:r>
              <a:rPr lang="en-US" dirty="0"/>
              <a:t> </a:t>
            </a:r>
            <a:r>
              <a:rPr lang="en-US" dirty="0" err="1"/>
              <a:t>ít</a:t>
            </a:r>
            <a:endParaRPr lang="en-US" dirty="0"/>
          </a:p>
          <a:p>
            <a:r>
              <a:rPr lang="en-US" dirty="0"/>
              <a:t>-</a:t>
            </a:r>
            <a:r>
              <a:rPr lang="en-US" dirty="0" err="1"/>
              <a:t>Thiếu</a:t>
            </a:r>
            <a:r>
              <a:rPr lang="en-US" dirty="0"/>
              <a:t> </a:t>
            </a:r>
            <a:r>
              <a:rPr lang="en-US" dirty="0" err="1"/>
              <a:t>thời</a:t>
            </a:r>
            <a:r>
              <a:rPr lang="en-US" dirty="0"/>
              <a:t> </a:t>
            </a:r>
            <a:r>
              <a:rPr lang="en-US" dirty="0" err="1"/>
              <a:t>gian</a:t>
            </a:r>
            <a:r>
              <a:rPr lang="en-US" dirty="0"/>
              <a:t> </a:t>
            </a:r>
            <a:r>
              <a:rPr lang="en-US" dirty="0" err="1"/>
              <a:t>cho</a:t>
            </a:r>
            <a:r>
              <a:rPr lang="en-US" dirty="0"/>
              <a:t> </a:t>
            </a:r>
            <a:r>
              <a:rPr lang="en-US" dirty="0" err="1"/>
              <a:t>kiểm</a:t>
            </a:r>
            <a:r>
              <a:rPr lang="en-US" dirty="0"/>
              <a:t> </a:t>
            </a:r>
            <a:r>
              <a:rPr lang="en-US" dirty="0" err="1"/>
              <a:t>định</a:t>
            </a:r>
            <a:endParaRPr lang="en-US" dirty="0"/>
          </a:p>
          <a:p>
            <a:r>
              <a:rPr lang="en-US" dirty="0"/>
              <a:t>-</a:t>
            </a:r>
            <a:r>
              <a:rPr lang="en-US" dirty="0" err="1"/>
              <a:t>Thiếu</a:t>
            </a:r>
            <a:r>
              <a:rPr lang="en-US" dirty="0"/>
              <a:t> </a:t>
            </a:r>
            <a:r>
              <a:rPr lang="en-US" dirty="0" err="1"/>
              <a:t>ngân</a:t>
            </a:r>
            <a:r>
              <a:rPr lang="en-US" dirty="0"/>
              <a:t> </a:t>
            </a:r>
            <a:r>
              <a:rPr lang="en-US" dirty="0" err="1"/>
              <a:t>sách</a:t>
            </a:r>
            <a:r>
              <a:rPr lang="en-US" dirty="0"/>
              <a:t> </a:t>
            </a:r>
            <a:r>
              <a:rPr lang="en-US" dirty="0" err="1"/>
              <a:t>khi</a:t>
            </a:r>
            <a:r>
              <a:rPr lang="en-US" dirty="0"/>
              <a:t> </a:t>
            </a:r>
            <a:r>
              <a:rPr lang="en-US" dirty="0" err="1" smtClean="0"/>
              <a:t>thực</a:t>
            </a:r>
            <a:r>
              <a:rPr lang="en-US" dirty="0" smtClean="0"/>
              <a:t> </a:t>
            </a:r>
            <a:r>
              <a:rPr lang="en-US" dirty="0" err="1" smtClean="0"/>
              <a:t>hiện</a:t>
            </a:r>
            <a:endParaRPr lang="en-US" dirty="0"/>
          </a:p>
        </p:txBody>
      </p:sp>
    </p:spTree>
    <p:extLst>
      <p:ext uri="{BB962C8B-B14F-4D97-AF65-F5344CB8AC3E}">
        <p14:creationId xmlns:p14="http://schemas.microsoft.com/office/powerpoint/2010/main" val="2671204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marL="0" indent="0">
              <a:buNone/>
            </a:pPr>
            <a:r>
              <a:rPr lang="en-US" sz="2400" err="1" smtClean="0"/>
              <a:t>Rủi</a:t>
            </a:r>
            <a:r>
              <a:rPr lang="en-US" sz="2400" smtClean="0"/>
              <a:t> </a:t>
            </a:r>
            <a:r>
              <a:rPr lang="en-US" sz="2400" smtClean="0"/>
              <a:t>ro:</a:t>
            </a:r>
            <a:endParaRPr lang="en-US" sz="2400" dirty="0" smtClean="0"/>
          </a:p>
          <a:p>
            <a:pPr marL="0" indent="0">
              <a:buNone/>
            </a:pPr>
            <a:r>
              <a:rPr lang="en-US" sz="2400" dirty="0" smtClean="0"/>
              <a:t>*</a:t>
            </a:r>
            <a:r>
              <a:rPr lang="en-US" sz="2400" i="1" dirty="0" err="1" smtClean="0"/>
              <a:t>Kĩ</a:t>
            </a:r>
            <a:r>
              <a:rPr lang="en-US" sz="2400" i="1" dirty="0" smtClean="0"/>
              <a:t> </a:t>
            </a:r>
            <a:r>
              <a:rPr lang="en-US" sz="2400" i="1" dirty="0" err="1" smtClean="0"/>
              <a:t>thuật</a:t>
            </a:r>
            <a:r>
              <a:rPr lang="en-US" sz="2400" i="1" dirty="0" smtClean="0"/>
              <a:t> </a:t>
            </a:r>
            <a:r>
              <a:rPr lang="en-US" sz="2400" i="1" dirty="0" err="1" smtClean="0"/>
              <a:t>phát</a:t>
            </a:r>
            <a:r>
              <a:rPr lang="en-US" sz="2400" i="1" dirty="0" smtClean="0"/>
              <a:t> </a:t>
            </a:r>
            <a:r>
              <a:rPr lang="en-US" sz="2400" i="1" dirty="0" err="1" smtClean="0"/>
              <a:t>triển</a:t>
            </a:r>
            <a:r>
              <a:rPr lang="en-US" sz="2400" i="1" dirty="0" smtClean="0"/>
              <a:t> </a:t>
            </a:r>
            <a:r>
              <a:rPr lang="en-US" sz="2400" i="1" dirty="0" err="1" smtClean="0"/>
              <a:t>phần</a:t>
            </a:r>
            <a:r>
              <a:rPr lang="en-US" sz="2400" i="1" dirty="0" smtClean="0"/>
              <a:t> </a:t>
            </a:r>
            <a:r>
              <a:rPr lang="en-US" sz="2400" i="1" dirty="0" err="1" smtClean="0"/>
              <a:t>mềm</a:t>
            </a:r>
            <a:r>
              <a:rPr lang="en-US" sz="2400" i="1" dirty="0" smtClean="0"/>
              <a:t>:</a:t>
            </a:r>
            <a:endParaRPr lang="en-US" sz="2400" dirty="0" smtClean="0"/>
          </a:p>
          <a:p>
            <a:r>
              <a:rPr lang="en-US" sz="2400" dirty="0" smtClean="0"/>
              <a:t>-</a:t>
            </a:r>
            <a:r>
              <a:rPr lang="en-US" sz="2400" dirty="0" err="1" smtClean="0"/>
              <a:t>Yêu</a:t>
            </a:r>
            <a:r>
              <a:rPr lang="en-US" sz="2400" dirty="0" smtClean="0"/>
              <a:t> </a:t>
            </a:r>
            <a:r>
              <a:rPr lang="en-US" sz="2400" dirty="0" err="1" smtClean="0"/>
              <a:t>cầu</a:t>
            </a:r>
            <a:r>
              <a:rPr lang="en-US" sz="2400" dirty="0" smtClean="0"/>
              <a:t> </a:t>
            </a:r>
            <a:r>
              <a:rPr lang="en-US" sz="2400" dirty="0" err="1" smtClean="0"/>
              <a:t>khó</a:t>
            </a:r>
            <a:r>
              <a:rPr lang="en-US" sz="2400" dirty="0" smtClean="0"/>
              <a:t> </a:t>
            </a:r>
            <a:r>
              <a:rPr lang="en-US" sz="2400" dirty="0" err="1" smtClean="0"/>
              <a:t>hiểu</a:t>
            </a:r>
            <a:endParaRPr lang="en-US" sz="2400" dirty="0" smtClean="0"/>
          </a:p>
          <a:p>
            <a:r>
              <a:rPr lang="en-US" sz="2400" dirty="0" smtClean="0"/>
              <a:t>- </a:t>
            </a:r>
            <a:r>
              <a:rPr lang="en-US" sz="2400" dirty="0" err="1" smtClean="0"/>
              <a:t>Không</a:t>
            </a:r>
            <a:r>
              <a:rPr lang="en-US" sz="2400" dirty="0" smtClean="0"/>
              <a:t> </a:t>
            </a:r>
            <a:r>
              <a:rPr lang="en-US" sz="2400" dirty="0" err="1" smtClean="0"/>
              <a:t>đủ</a:t>
            </a:r>
            <a:r>
              <a:rPr lang="en-US" sz="2400" dirty="0" smtClean="0"/>
              <a:t>, </a:t>
            </a:r>
            <a:r>
              <a:rPr lang="en-US" sz="2400" dirty="0" err="1" smtClean="0"/>
              <a:t>không</a:t>
            </a:r>
            <a:r>
              <a:rPr lang="en-US" sz="2400" dirty="0" smtClean="0"/>
              <a:t> </a:t>
            </a:r>
            <a:r>
              <a:rPr lang="en-US" sz="2400" dirty="0" err="1" smtClean="0"/>
              <a:t>rõ</a:t>
            </a:r>
            <a:r>
              <a:rPr lang="en-US" sz="2400" dirty="0" smtClean="0"/>
              <a:t> </a:t>
            </a:r>
            <a:r>
              <a:rPr lang="en-US" sz="2400" dirty="0" err="1" smtClean="0"/>
              <a:t>ràng</a:t>
            </a:r>
            <a:r>
              <a:rPr lang="en-US" sz="2400" dirty="0" smtClean="0"/>
              <a:t>, </a:t>
            </a:r>
            <a:r>
              <a:rPr lang="en-US" sz="2400" dirty="0" err="1" smtClean="0"/>
              <a:t>văn</a:t>
            </a:r>
            <a:r>
              <a:rPr lang="en-US" sz="2400" dirty="0" smtClean="0"/>
              <a:t> </a:t>
            </a:r>
            <a:r>
              <a:rPr lang="en-US" sz="2400" dirty="0" err="1" smtClean="0"/>
              <a:t>phong</a:t>
            </a:r>
            <a:r>
              <a:rPr lang="en-US" sz="2400" dirty="0" smtClean="0"/>
              <a:t> </a:t>
            </a:r>
            <a:r>
              <a:rPr lang="en-US" sz="2400" dirty="0" err="1" smtClean="0"/>
              <a:t>trừu</a:t>
            </a:r>
            <a:r>
              <a:rPr lang="en-US" sz="2400" dirty="0" smtClean="0"/>
              <a:t> </a:t>
            </a:r>
            <a:r>
              <a:rPr lang="en-US" sz="2400" dirty="0" err="1" smtClean="0"/>
              <a:t>tượng</a:t>
            </a:r>
            <a:r>
              <a:rPr lang="en-US" sz="2400" dirty="0" smtClean="0"/>
              <a:t>, </a:t>
            </a:r>
            <a:r>
              <a:rPr lang="en-US" sz="2400" dirty="0" err="1" smtClean="0"/>
              <a:t>thiếu</a:t>
            </a:r>
            <a:r>
              <a:rPr lang="en-US" sz="2400" dirty="0" smtClean="0"/>
              <a:t> </a:t>
            </a:r>
            <a:r>
              <a:rPr lang="en-US" sz="2400" dirty="0" err="1" smtClean="0"/>
              <a:t>dữ</a:t>
            </a:r>
            <a:r>
              <a:rPr lang="en-US" sz="2400" dirty="0" smtClean="0"/>
              <a:t> </a:t>
            </a:r>
            <a:r>
              <a:rPr lang="en-US" sz="2400" dirty="0" err="1" smtClean="0"/>
              <a:t>liệu</a:t>
            </a:r>
            <a:endParaRPr lang="en-US" sz="2400" dirty="0" smtClean="0"/>
          </a:p>
          <a:p>
            <a:r>
              <a:rPr lang="en-US" sz="2400" dirty="0" smtClean="0"/>
              <a:t>-</a:t>
            </a:r>
            <a:r>
              <a:rPr lang="en-US" sz="2400" dirty="0" err="1" smtClean="0"/>
              <a:t>Thiết</a:t>
            </a:r>
            <a:r>
              <a:rPr lang="en-US" sz="2400" dirty="0" smtClean="0"/>
              <a:t> </a:t>
            </a:r>
            <a:r>
              <a:rPr lang="en-US" sz="2400" dirty="0" err="1" smtClean="0"/>
              <a:t>kế</a:t>
            </a:r>
            <a:r>
              <a:rPr lang="en-US" sz="2400" dirty="0" smtClean="0"/>
              <a:t> </a:t>
            </a:r>
            <a:r>
              <a:rPr lang="en-US" sz="2400" dirty="0" err="1" smtClean="0"/>
              <a:t>không</a:t>
            </a:r>
            <a:r>
              <a:rPr lang="en-US" sz="2400" dirty="0" smtClean="0"/>
              <a:t> </a:t>
            </a:r>
            <a:r>
              <a:rPr lang="en-US" sz="2400" dirty="0" err="1" smtClean="0"/>
              <a:t>tuân</a:t>
            </a:r>
            <a:r>
              <a:rPr lang="en-US" sz="2400" dirty="0" smtClean="0"/>
              <a:t> </a:t>
            </a:r>
            <a:r>
              <a:rPr lang="en-US" sz="2400" dirty="0" err="1" smtClean="0"/>
              <a:t>thủ</a:t>
            </a:r>
            <a:r>
              <a:rPr lang="en-US" sz="2400" dirty="0" smtClean="0"/>
              <a:t> </a:t>
            </a:r>
            <a:r>
              <a:rPr lang="en-US" sz="2400" dirty="0" err="1" smtClean="0"/>
              <a:t>các</a:t>
            </a:r>
            <a:r>
              <a:rPr lang="en-US" sz="2400" dirty="0" smtClean="0"/>
              <a:t> </a:t>
            </a:r>
            <a:r>
              <a:rPr lang="en-US" sz="2400" dirty="0" err="1" smtClean="0"/>
              <a:t>tiêu</a:t>
            </a:r>
            <a:r>
              <a:rPr lang="en-US" sz="2400" dirty="0" smtClean="0"/>
              <a:t> </a:t>
            </a:r>
            <a:r>
              <a:rPr lang="en-US" sz="2400" dirty="0" err="1" smtClean="0"/>
              <a:t>chuẩn</a:t>
            </a:r>
            <a:r>
              <a:rPr lang="en-US" sz="2400" dirty="0" smtClean="0"/>
              <a:t>.</a:t>
            </a:r>
          </a:p>
          <a:p>
            <a:r>
              <a:rPr lang="en-US" sz="2400" dirty="0" smtClean="0"/>
              <a:t>- </a:t>
            </a:r>
            <a:r>
              <a:rPr lang="en-US" sz="2400" dirty="0" err="1" smtClean="0"/>
              <a:t>Tài</a:t>
            </a:r>
            <a:r>
              <a:rPr lang="en-US" sz="2400" dirty="0" smtClean="0"/>
              <a:t> </a:t>
            </a:r>
            <a:r>
              <a:rPr lang="en-US" sz="2400" dirty="0" err="1" smtClean="0"/>
              <a:t>liệu</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quá</a:t>
            </a:r>
            <a:r>
              <a:rPr lang="en-US" sz="2400" dirty="0" smtClean="0"/>
              <a:t> </a:t>
            </a:r>
            <a:r>
              <a:rPr lang="en-US" sz="2400" dirty="0" err="1" smtClean="0"/>
              <a:t>đồ</a:t>
            </a:r>
            <a:r>
              <a:rPr lang="en-US" sz="2400" dirty="0" smtClean="0"/>
              <a:t> </a:t>
            </a:r>
            <a:r>
              <a:rPr lang="en-US" sz="2400" dirty="0" err="1" smtClean="0"/>
              <a:t>sộ</a:t>
            </a:r>
            <a:endParaRPr lang="en-US" sz="2400" dirty="0" smtClean="0"/>
          </a:p>
          <a:p>
            <a:r>
              <a:rPr lang="en-US" sz="2400" dirty="0" smtClean="0"/>
              <a:t>-Ở </a:t>
            </a:r>
            <a:r>
              <a:rPr lang="en-US" sz="2400" dirty="0" err="1" smtClean="0"/>
              <a:t>khâu</a:t>
            </a:r>
            <a:r>
              <a:rPr lang="en-US" sz="2400" dirty="0" smtClean="0"/>
              <a:t> </a:t>
            </a:r>
            <a:r>
              <a:rPr lang="en-US" sz="2400" dirty="0" err="1" smtClean="0"/>
              <a:t>tích</a:t>
            </a:r>
            <a:r>
              <a:rPr lang="en-US" sz="2400" dirty="0" smtClean="0"/>
              <a:t> </a:t>
            </a:r>
            <a:r>
              <a:rPr lang="en-US" sz="2400" dirty="0" err="1" smtClean="0"/>
              <a:t>hợp</a:t>
            </a:r>
            <a:r>
              <a:rPr lang="en-US" sz="2400" dirty="0" smtClean="0"/>
              <a:t> </a:t>
            </a:r>
            <a:r>
              <a:rPr lang="en-US" sz="2400" dirty="0" err="1" smtClean="0"/>
              <a:t>và</a:t>
            </a:r>
            <a:r>
              <a:rPr lang="en-US" sz="2400" dirty="0" smtClean="0"/>
              <a:t> </a:t>
            </a:r>
            <a:r>
              <a:rPr lang="en-US" sz="2400" dirty="0" err="1" smtClean="0"/>
              <a:t>kiểm</a:t>
            </a:r>
            <a:r>
              <a:rPr lang="en-US" sz="2400" dirty="0" smtClean="0"/>
              <a:t> </a:t>
            </a:r>
            <a:r>
              <a:rPr lang="en-US" sz="2400" dirty="0" err="1" smtClean="0"/>
              <a:t>định</a:t>
            </a:r>
            <a:r>
              <a:rPr lang="en-US" sz="2400" dirty="0" smtClean="0"/>
              <a:t>  </a:t>
            </a:r>
            <a:r>
              <a:rPr lang="en-US" sz="2400" dirty="0" err="1" smtClean="0"/>
              <a:t>chứa</a:t>
            </a:r>
            <a:r>
              <a:rPr lang="en-US" sz="2400" dirty="0" smtClean="0"/>
              <a:t> </a:t>
            </a:r>
            <a:r>
              <a:rPr lang="en-US" sz="2400" dirty="0" err="1" smtClean="0"/>
              <a:t>nhiều</a:t>
            </a:r>
            <a:r>
              <a:rPr lang="en-US" sz="2400" dirty="0" smtClean="0"/>
              <a:t> </a:t>
            </a:r>
            <a:r>
              <a:rPr lang="en-US" sz="2400" dirty="0" err="1" smtClean="0"/>
              <a:t>lỗi</a:t>
            </a:r>
            <a:r>
              <a:rPr lang="en-US" sz="2400" dirty="0" smtClean="0"/>
              <a:t>.</a:t>
            </a:r>
          </a:p>
          <a:p>
            <a:r>
              <a:rPr lang="en-US" sz="2400" dirty="0" smtClean="0"/>
              <a:t>-</a:t>
            </a:r>
            <a:r>
              <a:rPr lang="en-US" sz="2400" dirty="0" err="1" smtClean="0"/>
              <a:t>Kiểm</a:t>
            </a:r>
            <a:r>
              <a:rPr lang="en-US" sz="2400" dirty="0" smtClean="0"/>
              <a:t> </a:t>
            </a:r>
            <a:r>
              <a:rPr lang="en-US" sz="2400" dirty="0" err="1" smtClean="0"/>
              <a:t>thử</a:t>
            </a:r>
            <a:r>
              <a:rPr lang="en-US" sz="2400" dirty="0" smtClean="0"/>
              <a:t> </a:t>
            </a:r>
            <a:r>
              <a:rPr lang="en-US" sz="2400" dirty="0" err="1" smtClean="0"/>
              <a:t>mức</a:t>
            </a:r>
            <a:r>
              <a:rPr lang="en-US" sz="2400" dirty="0" smtClean="0"/>
              <a:t> </a:t>
            </a:r>
            <a:r>
              <a:rPr lang="en-US" sz="2400" dirty="0" err="1" smtClean="0"/>
              <a:t>đơn</a:t>
            </a:r>
            <a:r>
              <a:rPr lang="en-US" sz="2400" dirty="0" smtClean="0"/>
              <a:t> </a:t>
            </a:r>
            <a:r>
              <a:rPr lang="en-US" sz="2400" dirty="0" err="1" smtClean="0"/>
              <a:t>vị</a:t>
            </a:r>
            <a:r>
              <a:rPr lang="en-US" sz="2400" dirty="0" smtClean="0"/>
              <a:t> </a:t>
            </a:r>
            <a:r>
              <a:rPr lang="en-US" sz="2400" dirty="0" err="1" smtClean="0"/>
              <a:t>còn</a:t>
            </a:r>
            <a:r>
              <a:rPr lang="en-US" sz="2400" dirty="0" smtClean="0"/>
              <a:t> </a:t>
            </a:r>
            <a:r>
              <a:rPr lang="en-US" sz="2400" dirty="0" err="1" smtClean="0"/>
              <a:t>nghèo</a:t>
            </a:r>
            <a:r>
              <a:rPr lang="en-US" sz="2400" dirty="0" smtClean="0"/>
              <a:t> ,</a:t>
            </a:r>
            <a:r>
              <a:rPr lang="en-US" sz="2400" dirty="0" err="1" smtClean="0"/>
              <a:t>rễ</a:t>
            </a:r>
            <a:r>
              <a:rPr lang="en-US" sz="2400" dirty="0" smtClean="0"/>
              <a:t> </a:t>
            </a:r>
            <a:r>
              <a:rPr lang="en-US" sz="2400" dirty="0" err="1" smtClean="0"/>
              <a:t>gây</a:t>
            </a:r>
            <a:r>
              <a:rPr lang="en-US" sz="2400" dirty="0" smtClean="0"/>
              <a:t> </a:t>
            </a:r>
            <a:r>
              <a:rPr lang="en-US" sz="2400" dirty="0" err="1" smtClean="0"/>
              <a:t>nhiều</a:t>
            </a:r>
            <a:r>
              <a:rPr lang="en-US" sz="2400" dirty="0" smtClean="0"/>
              <a:t> </a:t>
            </a:r>
            <a:r>
              <a:rPr lang="en-US" sz="2400" dirty="0" err="1" smtClean="0"/>
              <a:t>lỗi</a:t>
            </a:r>
            <a:r>
              <a:rPr lang="en-US" sz="2400" dirty="0" smtClean="0"/>
              <a:t> </a:t>
            </a:r>
            <a:r>
              <a:rPr lang="en-US" sz="2400" dirty="0" err="1" smtClean="0"/>
              <a:t>tiềm</a:t>
            </a:r>
            <a:r>
              <a:rPr lang="en-US" sz="2400" dirty="0" smtClean="0"/>
              <a:t> tang.</a:t>
            </a:r>
          </a:p>
          <a:p>
            <a:r>
              <a:rPr lang="en-US" sz="2400" dirty="0" smtClean="0"/>
              <a:t>-</a:t>
            </a:r>
            <a:r>
              <a:rPr lang="en-US" sz="2400" dirty="0" err="1" smtClean="0"/>
              <a:t>Thiếu</a:t>
            </a:r>
            <a:r>
              <a:rPr lang="en-US" sz="2400" dirty="0" smtClean="0"/>
              <a:t> </a:t>
            </a:r>
            <a:r>
              <a:rPr lang="en-US" sz="2400" dirty="0" err="1" smtClean="0"/>
              <a:t>tính</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smtClean="0"/>
              <a:t>trong</a:t>
            </a:r>
            <a:r>
              <a:rPr lang="en-US" sz="2400" dirty="0" smtClean="0"/>
              <a:t> </a:t>
            </a:r>
            <a:r>
              <a:rPr lang="en-US" sz="2400" dirty="0" err="1" smtClean="0"/>
              <a:t>môi</a:t>
            </a:r>
            <a:r>
              <a:rPr lang="en-US" sz="2400" dirty="0" smtClean="0"/>
              <a:t> </a:t>
            </a:r>
            <a:r>
              <a:rPr lang="en-US" sz="2400" dirty="0" err="1" smtClean="0"/>
              <a:t>trường</a:t>
            </a:r>
            <a:r>
              <a:rPr lang="en-US" sz="2400" dirty="0" smtClean="0"/>
              <a:t> </a:t>
            </a:r>
            <a:r>
              <a:rPr lang="en-US" sz="2400" dirty="0" err="1" smtClean="0"/>
              <a:t>vận</a:t>
            </a:r>
            <a:r>
              <a:rPr lang="en-US" sz="2400" dirty="0" smtClean="0"/>
              <a:t> </a:t>
            </a:r>
            <a:r>
              <a:rPr lang="en-US" sz="2400" dirty="0" err="1" smtClean="0"/>
              <a:t>hành</a:t>
            </a:r>
            <a:r>
              <a:rPr lang="en-US" sz="2400" dirty="0" smtClean="0"/>
              <a:t> </a:t>
            </a:r>
            <a:r>
              <a:rPr lang="en-US" sz="2400" dirty="0" err="1" smtClean="0"/>
              <a:t>thực</a:t>
            </a:r>
            <a:r>
              <a:rPr lang="en-US" sz="2400" dirty="0" smtClean="0"/>
              <a:t> </a:t>
            </a:r>
            <a:r>
              <a:rPr lang="en-US" sz="2400" dirty="0" err="1" smtClean="0"/>
              <a:t>và</a:t>
            </a:r>
            <a:r>
              <a:rPr lang="en-US" sz="2400" dirty="0" smtClean="0"/>
              <a:t> </a:t>
            </a:r>
            <a:r>
              <a:rPr lang="en-US" sz="2400" dirty="0" err="1" smtClean="0"/>
              <a:t>thiếu</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dữ</a:t>
            </a:r>
            <a:r>
              <a:rPr lang="en-US" sz="2400" dirty="0" smtClean="0"/>
              <a:t> </a:t>
            </a:r>
            <a:r>
              <a:rPr lang="en-US" sz="2400" dirty="0" err="1" smtClean="0"/>
              <a:t>liệu</a:t>
            </a:r>
            <a:endParaRPr lang="en-US" sz="2400" dirty="0" smtClean="0"/>
          </a:p>
        </p:txBody>
      </p:sp>
    </p:spTree>
    <p:extLst>
      <p:ext uri="{BB962C8B-B14F-4D97-AF65-F5344CB8AC3E}">
        <p14:creationId xmlns:p14="http://schemas.microsoft.com/office/powerpoint/2010/main" val="3339842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I.Giới</a:t>
            </a:r>
            <a:r>
              <a:rPr lang="en-US" dirty="0" smtClean="0"/>
              <a:t> </a:t>
            </a:r>
            <a:r>
              <a:rPr lang="en-US" dirty="0" err="1" smtClean="0"/>
              <a:t>thiệu</a:t>
            </a:r>
            <a:r>
              <a:rPr lang="en-US" dirty="0" smtClean="0"/>
              <a:t> </a:t>
            </a:r>
            <a:r>
              <a:rPr lang="en-US" dirty="0" err="1" smtClean="0"/>
              <a:t>đề</a:t>
            </a:r>
            <a:r>
              <a:rPr lang="en-US" dirty="0" smtClean="0"/>
              <a:t> </a:t>
            </a:r>
            <a:r>
              <a:rPr lang="en-US" dirty="0" err="1" smtClean="0"/>
              <a:t>tài</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err="1" smtClean="0"/>
              <a:t>Rủi</a:t>
            </a:r>
            <a:r>
              <a:rPr lang="en-US" smtClean="0"/>
              <a:t>  </a:t>
            </a:r>
            <a:r>
              <a:rPr lang="en-US" smtClean="0"/>
              <a:t>ro</a:t>
            </a:r>
            <a:r>
              <a:rPr lang="en-US" dirty="0" smtClean="0"/>
              <a:t>:</a:t>
            </a:r>
          </a:p>
          <a:p>
            <a:pPr marL="0" indent="0">
              <a:buNone/>
            </a:pPr>
            <a:r>
              <a:rPr lang="en-US" dirty="0" smtClean="0"/>
              <a:t>*</a:t>
            </a:r>
            <a:r>
              <a:rPr lang="en-US" i="1" dirty="0" err="1" smtClean="0"/>
              <a:t>Môi</a:t>
            </a:r>
            <a:r>
              <a:rPr lang="en-US" i="1" dirty="0" smtClean="0"/>
              <a:t> </a:t>
            </a:r>
            <a:r>
              <a:rPr lang="en-US" i="1" dirty="0" err="1" smtClean="0"/>
              <a:t>trường</a:t>
            </a:r>
            <a:r>
              <a:rPr lang="en-US" i="1" dirty="0" smtClean="0"/>
              <a:t> </a:t>
            </a:r>
            <a:r>
              <a:rPr lang="en-US" i="1" dirty="0" err="1" smtClean="0"/>
              <a:t>phát</a:t>
            </a:r>
            <a:r>
              <a:rPr lang="en-US" i="1" dirty="0" smtClean="0"/>
              <a:t> </a:t>
            </a:r>
            <a:r>
              <a:rPr lang="en-US" i="1" dirty="0" err="1" smtClean="0"/>
              <a:t>triển</a:t>
            </a:r>
            <a:r>
              <a:rPr lang="en-US" i="1" dirty="0" smtClean="0"/>
              <a:t> </a:t>
            </a:r>
            <a:r>
              <a:rPr lang="en-US" i="1" dirty="0" err="1" smtClean="0"/>
              <a:t>dự</a:t>
            </a:r>
            <a:r>
              <a:rPr lang="en-US" i="1" dirty="0" smtClean="0"/>
              <a:t> </a:t>
            </a:r>
            <a:r>
              <a:rPr lang="en-US" i="1" dirty="0" err="1" smtClean="0"/>
              <a:t>án</a:t>
            </a:r>
            <a:r>
              <a:rPr lang="en-US" i="1" dirty="0" smtClean="0"/>
              <a:t>:</a:t>
            </a:r>
            <a:endParaRPr lang="en-US" dirty="0" smtClean="0"/>
          </a:p>
          <a:p>
            <a:r>
              <a:rPr lang="en-US" dirty="0"/>
              <a:t>-</a:t>
            </a:r>
            <a:r>
              <a:rPr lang="en-US" dirty="0" err="1" smtClean="0"/>
              <a:t>thiếu</a:t>
            </a:r>
            <a:r>
              <a:rPr lang="en-US" dirty="0" smtClean="0"/>
              <a:t> </a:t>
            </a:r>
            <a:r>
              <a:rPr lang="en-US" dirty="0" err="1" smtClean="0"/>
              <a:t>kinh</a:t>
            </a:r>
            <a:r>
              <a:rPr lang="en-US" dirty="0" smtClean="0"/>
              <a:t> </a:t>
            </a:r>
            <a:r>
              <a:rPr lang="en-US" dirty="0" err="1" smtClean="0"/>
              <a:t>nghiệm</a:t>
            </a:r>
            <a:endParaRPr lang="en-US" dirty="0" smtClean="0"/>
          </a:p>
          <a:p>
            <a:r>
              <a:rPr lang="en-US" dirty="0" smtClean="0"/>
              <a:t>-</a:t>
            </a:r>
            <a:r>
              <a:rPr lang="en-US" dirty="0" err="1" smtClean="0"/>
              <a:t>Công</a:t>
            </a:r>
            <a:r>
              <a:rPr lang="en-US" dirty="0" smtClean="0"/>
              <a:t> </a:t>
            </a:r>
            <a:r>
              <a:rPr lang="en-US" dirty="0" err="1" smtClean="0"/>
              <a:t>nghệ</a:t>
            </a:r>
            <a:r>
              <a:rPr lang="en-US" dirty="0" smtClean="0"/>
              <a:t> </a:t>
            </a:r>
            <a:r>
              <a:rPr lang="en-US" dirty="0" err="1" smtClean="0"/>
              <a:t>thay</a:t>
            </a:r>
            <a:r>
              <a:rPr lang="en-US" dirty="0" smtClean="0"/>
              <a:t> </a:t>
            </a:r>
            <a:r>
              <a:rPr lang="en-US" dirty="0" err="1" smtClean="0"/>
              <a:t>đổi</a:t>
            </a:r>
            <a:endParaRPr lang="en-US" dirty="0" smtClean="0"/>
          </a:p>
          <a:p>
            <a:r>
              <a:rPr lang="en-US" dirty="0"/>
              <a:t>-</a:t>
            </a:r>
            <a:r>
              <a:rPr lang="en-US" dirty="0" err="1" smtClean="0"/>
              <a:t>sự</a:t>
            </a:r>
            <a:r>
              <a:rPr lang="en-US" dirty="0" smtClean="0"/>
              <a:t> </a:t>
            </a:r>
            <a:r>
              <a:rPr lang="en-US" dirty="0" err="1" smtClean="0"/>
              <a:t>hợp</a:t>
            </a:r>
            <a:r>
              <a:rPr lang="en-US" dirty="0" smtClean="0"/>
              <a:t> </a:t>
            </a:r>
            <a:r>
              <a:rPr lang="en-US" dirty="0" err="1" smtClean="0"/>
              <a:t>tác</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sinh</a:t>
            </a:r>
            <a:r>
              <a:rPr lang="en-US" dirty="0" smtClean="0"/>
              <a:t> </a:t>
            </a:r>
            <a:r>
              <a:rPr lang="en-US" dirty="0" err="1" smtClean="0"/>
              <a:t>viên</a:t>
            </a:r>
            <a:r>
              <a:rPr lang="en-US" dirty="0" smtClean="0"/>
              <a:t> </a:t>
            </a:r>
            <a:r>
              <a:rPr lang="en-US" dirty="0" err="1" smtClean="0"/>
              <a:t>còn</a:t>
            </a:r>
            <a:r>
              <a:rPr lang="en-US" dirty="0" smtClean="0"/>
              <a:t> </a:t>
            </a:r>
            <a:r>
              <a:rPr lang="en-US" dirty="0" err="1" smtClean="0"/>
              <a:t>chưa</a:t>
            </a:r>
            <a:r>
              <a:rPr lang="en-US" dirty="0" smtClean="0"/>
              <a:t> </a:t>
            </a:r>
            <a:r>
              <a:rPr lang="en-US" dirty="0" err="1" smtClean="0"/>
              <a:t>tốt</a:t>
            </a:r>
            <a:endParaRPr lang="en-US" dirty="0" smtClean="0"/>
          </a:p>
          <a:p>
            <a:r>
              <a:rPr lang="en-US" dirty="0" smtClean="0"/>
              <a:t>-</a:t>
            </a:r>
            <a:r>
              <a:rPr lang="en-US" dirty="0" err="1" smtClean="0"/>
              <a:t>Có</a:t>
            </a:r>
            <a:r>
              <a:rPr lang="en-US" dirty="0" smtClean="0"/>
              <a:t> </a:t>
            </a:r>
            <a:r>
              <a:rPr lang="en-US" dirty="0" err="1" smtClean="0"/>
              <a:t>nhiều</a:t>
            </a:r>
            <a:r>
              <a:rPr lang="en-US" dirty="0" smtClean="0"/>
              <a:t> ý </a:t>
            </a:r>
            <a:r>
              <a:rPr lang="en-US" dirty="0" err="1" smtClean="0"/>
              <a:t>kiến</a:t>
            </a:r>
            <a:r>
              <a:rPr lang="en-US" dirty="0" smtClean="0"/>
              <a:t> </a:t>
            </a:r>
            <a:r>
              <a:rPr lang="en-US" dirty="0" err="1" smtClean="0"/>
              <a:t>xung</a:t>
            </a:r>
            <a:r>
              <a:rPr lang="en-US" dirty="0" smtClean="0"/>
              <a:t> </a:t>
            </a:r>
            <a:r>
              <a:rPr lang="en-US" dirty="0" err="1" smtClean="0"/>
              <a:t>đột</a:t>
            </a: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373255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a:xfrm>
            <a:off x="457200" y="914400"/>
            <a:ext cx="8229600" cy="5211763"/>
          </a:xfrm>
        </p:spPr>
        <p:txBody>
          <a:bodyPr/>
          <a:lstStyle/>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8658655"/>
              </p:ext>
            </p:extLst>
          </p:nvPr>
        </p:nvGraphicFramePr>
        <p:xfrm>
          <a:off x="1447800" y="2590800"/>
          <a:ext cx="6096000" cy="3388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TÁC</a:t>
                      </a:r>
                      <a:r>
                        <a:rPr lang="en-US" baseline="0" dirty="0" smtClean="0"/>
                        <a:t> NHÂN</a:t>
                      </a:r>
                      <a:endParaRPr lang="en-US" dirty="0"/>
                    </a:p>
                  </a:txBody>
                  <a:tcPr/>
                </a:tc>
                <a:tc>
                  <a:txBody>
                    <a:bodyPr/>
                    <a:lstStyle/>
                    <a:p>
                      <a:r>
                        <a:rPr lang="en-US" dirty="0" smtClean="0"/>
                        <a:t>CÁC</a:t>
                      </a:r>
                      <a:r>
                        <a:rPr lang="en-US" baseline="0" dirty="0" smtClean="0"/>
                        <a:t> CA SỬ DỤNG</a:t>
                      </a:r>
                      <a:endParaRPr lang="en-US" dirty="0"/>
                    </a:p>
                  </a:txBody>
                  <a:tcPr/>
                </a:tc>
              </a:tr>
              <a:tr h="370840">
                <a:tc>
                  <a:txBody>
                    <a:bodyPr/>
                    <a:lstStyle/>
                    <a:p>
                      <a:r>
                        <a:rPr lang="en-US" dirty="0" err="1" smtClean="0"/>
                        <a:t>Adim</a:t>
                      </a:r>
                      <a:endParaRPr lang="en-US" dirty="0"/>
                    </a:p>
                  </a:txBody>
                  <a:tcPr/>
                </a:tc>
                <a:tc>
                  <a:txBody>
                    <a:bodyPr/>
                    <a:lstStyle/>
                    <a:p>
                      <a:r>
                        <a:rPr lang="en-US" dirty="0" err="1" smtClean="0"/>
                        <a:t>Xử</a:t>
                      </a:r>
                      <a:r>
                        <a:rPr lang="en-US" dirty="0" smtClean="0"/>
                        <a:t> </a:t>
                      </a:r>
                      <a:r>
                        <a:rPr lang="en-US" dirty="0" err="1" smtClean="0"/>
                        <a:t>lí</a:t>
                      </a:r>
                      <a:r>
                        <a:rPr lang="en-US" baseline="0" dirty="0" smtClean="0"/>
                        <a:t> vi </a:t>
                      </a:r>
                      <a:r>
                        <a:rPr lang="en-US" baseline="0" dirty="0" err="1" smtClean="0"/>
                        <a:t>phạm</a:t>
                      </a:r>
                      <a:r>
                        <a:rPr lang="en-US" baseline="0" dirty="0" smtClean="0"/>
                        <a:t>, </a:t>
                      </a:r>
                      <a:r>
                        <a:rPr lang="en-US" baseline="0" dirty="0" err="1" smtClean="0"/>
                        <a:t>xóa</a:t>
                      </a:r>
                      <a:r>
                        <a:rPr lang="en-US" baseline="0" dirty="0" smtClean="0"/>
                        <a:t> </a:t>
                      </a:r>
                      <a:r>
                        <a:rPr lang="en-US" baseline="0" dirty="0" err="1" smtClean="0"/>
                        <a:t>bài</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xem</a:t>
                      </a:r>
                      <a:r>
                        <a:rPr lang="en-US" baseline="0" dirty="0" smtClean="0"/>
                        <a:t> </a:t>
                      </a:r>
                      <a:r>
                        <a:rPr lang="en-US" baseline="0" dirty="0" err="1" smtClean="0"/>
                        <a:t>nội</a:t>
                      </a:r>
                      <a:r>
                        <a:rPr lang="en-US" baseline="0" dirty="0" smtClean="0"/>
                        <a:t> dung, </a:t>
                      </a:r>
                      <a:r>
                        <a:rPr lang="en-US" baseline="0" dirty="0" err="1" smtClean="0"/>
                        <a:t>đăng</a:t>
                      </a:r>
                      <a:r>
                        <a:rPr lang="en-US" baseline="0" dirty="0" smtClean="0"/>
                        <a:t> </a:t>
                      </a:r>
                      <a:r>
                        <a:rPr lang="en-US" baseline="0" dirty="0" err="1" smtClean="0"/>
                        <a:t>nhập</a:t>
                      </a:r>
                      <a:r>
                        <a:rPr lang="en-US" baseline="0" dirty="0" smtClean="0"/>
                        <a:t> , </a:t>
                      </a:r>
                      <a:r>
                        <a:rPr lang="en-US" baseline="0" dirty="0" err="1" smtClean="0"/>
                        <a:t>đăng</a:t>
                      </a:r>
                      <a:r>
                        <a:rPr lang="en-US" baseline="0" dirty="0" smtClean="0"/>
                        <a:t> </a:t>
                      </a:r>
                      <a:r>
                        <a:rPr lang="en-US" baseline="0" dirty="0" err="1" smtClean="0"/>
                        <a:t>xuất</a:t>
                      </a:r>
                      <a:endParaRPr lang="en-US" dirty="0"/>
                    </a:p>
                  </a:txBody>
                  <a:tcPr/>
                </a:tc>
              </a:tr>
              <a:tr h="370840">
                <a:tc>
                  <a:txBody>
                    <a:bodyPr/>
                    <a:lstStyle/>
                    <a:p>
                      <a:r>
                        <a:rPr lang="en-US" dirty="0" err="1" smtClean="0"/>
                        <a:t>LoggedinUser</a:t>
                      </a:r>
                      <a:endParaRPr lang="en-US" dirty="0"/>
                    </a:p>
                  </a:txBody>
                  <a:tcPr/>
                </a:tc>
                <a:tc>
                  <a:txBody>
                    <a:bodyPr/>
                    <a:lstStyle/>
                    <a:p>
                      <a:r>
                        <a:rPr lang="en-US" dirty="0" err="1" smtClean="0"/>
                        <a:t>Chỉnh</a:t>
                      </a:r>
                      <a:r>
                        <a:rPr lang="en-US" dirty="0" smtClean="0"/>
                        <a:t> </a:t>
                      </a:r>
                      <a:r>
                        <a:rPr lang="en-US" dirty="0" err="1" smtClean="0"/>
                        <a:t>sửa</a:t>
                      </a:r>
                      <a:r>
                        <a:rPr lang="en-US" baseline="0" dirty="0" smtClean="0"/>
                        <a:t> </a:t>
                      </a:r>
                      <a:r>
                        <a:rPr lang="en-US" baseline="0" dirty="0" err="1" smtClean="0"/>
                        <a:t>bài</a:t>
                      </a:r>
                      <a:r>
                        <a:rPr lang="en-US" baseline="0" dirty="0" smtClean="0"/>
                        <a:t> </a:t>
                      </a:r>
                      <a:r>
                        <a:rPr lang="en-US" baseline="0" dirty="0" err="1" smtClean="0"/>
                        <a:t>đăng</a:t>
                      </a:r>
                      <a:r>
                        <a:rPr lang="en-US" baseline="0" dirty="0" smtClean="0"/>
                        <a:t>, </a:t>
                      </a:r>
                      <a:r>
                        <a:rPr lang="en-US" baseline="0" dirty="0" err="1" smtClean="0"/>
                        <a:t>đăng</a:t>
                      </a:r>
                      <a:r>
                        <a:rPr lang="en-US" baseline="0" dirty="0" smtClean="0"/>
                        <a:t> </a:t>
                      </a:r>
                      <a:r>
                        <a:rPr lang="en-US" baseline="0" dirty="0" err="1" smtClean="0"/>
                        <a:t>bài</a:t>
                      </a:r>
                      <a:r>
                        <a:rPr lang="en-US" baseline="0" dirty="0" smtClean="0"/>
                        <a:t>, </a:t>
                      </a:r>
                      <a:r>
                        <a:rPr lang="en-US" baseline="0" dirty="0" err="1" smtClean="0"/>
                        <a:t>yêu</a:t>
                      </a:r>
                      <a:r>
                        <a:rPr lang="en-US" baseline="0" dirty="0" smtClean="0"/>
                        <a:t> </a:t>
                      </a:r>
                      <a:r>
                        <a:rPr lang="en-US" baseline="0" dirty="0" err="1" smtClean="0"/>
                        <a:t>thích</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vi </a:t>
                      </a:r>
                      <a:r>
                        <a:rPr lang="en-US" baseline="0" dirty="0" err="1" smtClean="0"/>
                        <a:t>phạm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xem</a:t>
                      </a:r>
                      <a:r>
                        <a:rPr lang="en-US" baseline="0" dirty="0" smtClean="0"/>
                        <a:t> </a:t>
                      </a:r>
                      <a:r>
                        <a:rPr lang="en-US" baseline="0" dirty="0" err="1" smtClean="0"/>
                        <a:t>nội</a:t>
                      </a:r>
                      <a:r>
                        <a:rPr lang="en-US" baseline="0" dirty="0" smtClean="0"/>
                        <a:t> dung </a:t>
                      </a:r>
                      <a:r>
                        <a:rPr lang="en-US" baseline="0" dirty="0" err="1" smtClean="0"/>
                        <a:t>bài</a:t>
                      </a:r>
                      <a:r>
                        <a:rPr lang="en-US" baseline="0" dirty="0" smtClean="0"/>
                        <a:t> </a:t>
                      </a:r>
                      <a:r>
                        <a:rPr lang="en-US" baseline="0" dirty="0" err="1" smtClean="0"/>
                        <a:t>viét</a:t>
                      </a:r>
                      <a:endParaRPr lang="en-US" dirty="0"/>
                    </a:p>
                  </a:txBody>
                  <a:tcPr/>
                </a:tc>
              </a:tr>
              <a:tr h="370840">
                <a:tc>
                  <a:txBody>
                    <a:bodyPr/>
                    <a:lstStyle/>
                    <a:p>
                      <a:r>
                        <a:rPr lang="en-US" dirty="0" err="1" smtClean="0"/>
                        <a:t>Nor</a:t>
                      </a:r>
                      <a:r>
                        <a:rPr lang="en-US" baseline="0" dirty="0" err="1" smtClean="0"/>
                        <a:t>malUser</a:t>
                      </a:r>
                      <a:endParaRPr lang="en-US" dirty="0"/>
                    </a:p>
                  </a:txBody>
                  <a:tcPr/>
                </a:tc>
                <a:tc>
                  <a:txBody>
                    <a:bodyPr/>
                    <a:lstStyle/>
                    <a:p>
                      <a:r>
                        <a:rPr lang="en-US" dirty="0" err="1" smtClean="0"/>
                        <a:t>Đăng</a:t>
                      </a:r>
                      <a:r>
                        <a:rPr lang="en-US" baseline="0" dirty="0" smtClean="0"/>
                        <a:t> </a:t>
                      </a:r>
                      <a:r>
                        <a:rPr lang="en-US" baseline="0" dirty="0" err="1" smtClean="0"/>
                        <a:t>kí</a:t>
                      </a:r>
                      <a:r>
                        <a:rPr lang="en-US" baseline="0" dirty="0" smtClean="0"/>
                        <a:t>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đăng</a:t>
                      </a:r>
                      <a:r>
                        <a:rPr lang="en-US" baseline="0" dirty="0" smtClean="0"/>
                        <a:t> </a:t>
                      </a:r>
                      <a:r>
                        <a:rPr lang="en-US" baseline="0" dirty="0" err="1" smtClean="0"/>
                        <a:t>nhập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xem</a:t>
                      </a:r>
                      <a:r>
                        <a:rPr lang="en-US" baseline="0" dirty="0" smtClean="0"/>
                        <a:t> </a:t>
                      </a:r>
                      <a:r>
                        <a:rPr lang="en-US" baseline="0" dirty="0" err="1" smtClean="0"/>
                        <a:t>nội</a:t>
                      </a:r>
                      <a:r>
                        <a:rPr lang="en-US" baseline="0" dirty="0" smtClean="0"/>
                        <a:t> dung </a:t>
                      </a:r>
                      <a:r>
                        <a:rPr lang="en-US" baseline="0" dirty="0" err="1" smtClean="0"/>
                        <a:t>bài</a:t>
                      </a:r>
                      <a:r>
                        <a:rPr lang="en-US" baseline="0" dirty="0" smtClean="0"/>
                        <a:t> </a:t>
                      </a:r>
                      <a:r>
                        <a:rPr lang="en-US" baseline="0" dirty="0" err="1" smtClean="0"/>
                        <a:t>viét</a:t>
                      </a:r>
                      <a:endParaRPr lang="en-US" dirty="0"/>
                    </a:p>
                  </a:txBody>
                  <a:tcPr/>
                </a:tc>
              </a:tr>
            </a:tbl>
          </a:graphicData>
        </a:graphic>
      </p:graphicFrame>
    </p:spTree>
    <p:extLst>
      <p:ext uri="{BB962C8B-B14F-4D97-AF65-F5344CB8AC3E}">
        <p14:creationId xmlns:p14="http://schemas.microsoft.com/office/powerpoint/2010/main" val="804354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r>
              <a:rPr lang="en-US" dirty="0" err="1" smtClean="0"/>
              <a:t>Biểu</a:t>
            </a:r>
            <a:r>
              <a:rPr lang="en-US" dirty="0" smtClean="0"/>
              <a:t> </a:t>
            </a:r>
            <a:r>
              <a:rPr lang="en-US" dirty="0" err="1" smtClean="0"/>
              <a:t>đồ</a:t>
            </a:r>
            <a:r>
              <a:rPr lang="en-US" dirty="0" smtClean="0"/>
              <a:t> </a:t>
            </a:r>
            <a:r>
              <a:rPr lang="en-US" dirty="0" err="1" smtClean="0"/>
              <a:t>ca</a:t>
            </a:r>
            <a:r>
              <a:rPr lang="en-US" dirty="0" smtClean="0"/>
              <a:t> </a:t>
            </a:r>
            <a:r>
              <a:rPr lang="en-US" dirty="0" err="1" smtClean="0"/>
              <a:t>sử</a:t>
            </a:r>
            <a:r>
              <a:rPr lang="en-US" dirty="0" smtClean="0"/>
              <a:t> </a:t>
            </a:r>
            <a:r>
              <a:rPr lang="en-US" dirty="0" err="1" smtClean="0"/>
              <a:t>dụng</a:t>
            </a:r>
            <a:endParaRPr lang="en-US" dirty="0"/>
          </a:p>
        </p:txBody>
      </p:sp>
      <p:pic>
        <p:nvPicPr>
          <p:cNvPr id="20482" name="Picture 2" descr="C:\Users\Y\Dropbox\nam2\ki2\Công nghệ phần  mềm\BTL\use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7583488"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0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smtClean="0"/>
          </a:p>
          <a:p>
            <a:pPr marL="0" indent="0">
              <a:buNone/>
            </a:pPr>
            <a:endParaRPr lang="en-US" dirty="0"/>
          </a:p>
        </p:txBody>
      </p:sp>
      <p:pic>
        <p:nvPicPr>
          <p:cNvPr id="1026" name="Picture 2" descr="C:\Users\Y\Dropbox\nam2\ki2\Công nghệ phần  mềm\BTL\sequence\LOGIN_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2514599"/>
            <a:ext cx="5791200" cy="4352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00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endParaRPr lang="en-US" dirty="0"/>
          </a:p>
        </p:txBody>
      </p:sp>
      <p:sp>
        <p:nvSpPr>
          <p:cNvPr id="3" name="Content Placeholder 2"/>
          <p:cNvSpPr>
            <a:spLocks noGrp="1"/>
          </p:cNvSpPr>
          <p:nvPr>
            <p:ph idx="1"/>
          </p:nvPr>
        </p:nvSpPr>
        <p:spPr/>
        <p:txBody>
          <a:bodyPr/>
          <a:lstStyle/>
          <a:p>
            <a:pPr marL="0" indent="0">
              <a:buNone/>
            </a:pPr>
            <a:r>
              <a:rPr lang="en-US" dirty="0" err="1" smtClean="0"/>
              <a:t>Biểu</a:t>
            </a:r>
            <a:r>
              <a:rPr lang="en-US" dirty="0" smtClean="0"/>
              <a:t> </a:t>
            </a:r>
            <a:r>
              <a:rPr lang="en-US" dirty="0" err="1" smtClean="0"/>
              <a:t>đồ</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hệ</a:t>
            </a:r>
            <a:r>
              <a:rPr lang="en-US" dirty="0" smtClean="0"/>
              <a:t> </a:t>
            </a:r>
            <a:r>
              <a:rPr lang="en-US" dirty="0" err="1" smtClean="0"/>
              <a:t>thống</a:t>
            </a:r>
            <a:endParaRPr lang="en-US" dirty="0"/>
          </a:p>
        </p:txBody>
      </p:sp>
      <p:pic>
        <p:nvPicPr>
          <p:cNvPr id="2050" name="Picture 2" descr="C:\Users\Y\Dropbox\nam2\ki2\Công nghệ phần  mềm\BTL\sequence\30421607_1639741172810725_16328850SIGNIN_SYSTJEM4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1661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260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TotalTime>
  <Words>499</Words>
  <Application>Microsoft Office PowerPoint</Application>
  <PresentationFormat>On-screen Show (4:3)</PresentationFormat>
  <Paragraphs>88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Báo cáo bài tập lớn</vt:lpstr>
      <vt:lpstr>I.Giới thiệu đề tài </vt:lpstr>
      <vt:lpstr>I.Giới thiệu đề tài</vt:lpstr>
      <vt:lpstr>I.Giới thiệu đề tài </vt:lpstr>
      <vt:lpstr>I.Giới thiệu đề tài </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lpstr>II.Phân tích thiết kế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dc:title>
  <dc:creator>Y</dc:creator>
  <cp:lastModifiedBy>Thuong Nguyen</cp:lastModifiedBy>
  <cp:revision>11</cp:revision>
  <dcterms:created xsi:type="dcterms:W3CDTF">2018-05-13T23:16:34Z</dcterms:created>
  <dcterms:modified xsi:type="dcterms:W3CDTF">2018-05-14T03:15:11Z</dcterms:modified>
</cp:coreProperties>
</file>