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1586-F624-4A0E-86E0-F87640121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BF190-46EE-4012-8787-0BA423AC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68B6E-1D22-43E9-A650-31D4C317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7699-9DE1-47FE-8388-3E129988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77A9-B1E2-45DD-A25C-65F874C2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15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4C36-762E-4E9F-B57A-83D88B89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B3A7B-DE1A-426D-920C-4AB2609AE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6DE9-25A1-4989-A0CA-FDC70296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3516-AE4B-47A4-BEC6-0EC5B84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BB12-7E64-4EAA-A5F7-DF83D055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88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1EDCF-14B4-4EAC-BB40-55BE11E9F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67E06-3264-4792-B664-965CFC0D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3C39-CCC1-4699-96B5-67952F08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D3AB-F42A-44CA-8C00-12C335BB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A7A7-3844-4FD7-B008-4DF7A526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94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52C9-FFD8-4A74-B17A-53672A5D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B11F-58C2-4741-95D0-0A491AB5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E40F-18B0-47BD-8CF5-D9E8056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BDF1-6F8C-4DFC-A1F0-4993AED9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4475-DC6F-46B1-AC13-C9658515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53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7101-945B-4FCC-BCB4-7BB0F2CD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0423-D97D-4B75-A9EC-7852CBBE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007E-05FF-4ACF-9DF7-8A356912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07D6-4F9A-4D76-8274-A844D295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A5F2-EF05-406D-A129-5EC2DF5D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7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15BE-0480-484F-85A8-EE3682DB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9DD5-6714-44FA-A9D3-0A27F2D6B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F9568-B91A-4808-8D76-918B3FDD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7697A-6D50-472D-8A1D-9D501992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6F079-159A-4B55-B836-6D4358C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B7EC-9558-4B9A-B602-B8E8AEAB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87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9CC3-9F48-40CF-B06B-5CB05CD3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0586A-17B5-4E38-8528-D9330ACF1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18A7C-AA8E-4DC2-9493-4C3AFFEB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E11FD-8CEA-4B1C-A872-B07AB2C29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8E6F5-3F74-4F07-9742-4E76BF29E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1DE7C-13AB-4F63-ACD2-199ECCDC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95B1C-D60C-4286-806A-24782415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989AC-A7C7-4F58-A8AD-8D97E3B1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20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83F4-6823-4FAD-8301-53BF3853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B20B5-6749-4AFB-B242-6952BF99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1E165-B7AD-4610-9A62-DA1645AC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94272-2681-4076-AE51-C8EFB83A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92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D9BF8-4594-4026-B3B1-03B6283F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90FAA-092A-47DB-8941-6FBBA26C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A50FD-B0A2-4FF7-AE1D-9467442E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5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9A18-F417-48E7-9651-8AC78341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2F99-2933-444C-943E-852CEFD9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B2847-D0B9-4C49-B898-798C08D33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E88A-EA62-4888-87AC-6A2D42AE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0A04B-C811-45E4-8609-4D256F42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4ED09-94CE-4666-95AA-255CA876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48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9131-EE28-4453-8CB6-E89474BF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27A76-3B06-498E-9C49-F3B8089B6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6C04D-B3D4-4844-9F42-00761B4A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17F6F-1A07-47E1-A65B-741F1A3B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B6706-61D7-4066-8BA7-F701B455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5E0D-095A-45B1-8F76-952AF18F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33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3CF66-6A9B-4A49-A54F-283F77B4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6258-1431-4FF6-A294-C41A8F4B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AE7B-FEE8-480E-B8FD-E3B456641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5D68-5B28-491A-A59C-4C858C5672E8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3646-DE79-43D5-9C49-6D8172C86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939A-99EE-4A1C-ADD2-F56F9A92B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DF74-A32C-4249-B20B-EF3C9ABFD7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79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9396-1C98-4F7D-AC1A-34E1C3F5A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Additional_Exercises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90143-BA2D-4872-BED3-B3431749C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31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Additional_Exercises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Additional_Exercises</dc:title>
  <dc:creator>CHAN Mei Fang</dc:creator>
  <cp:lastModifiedBy>CHAN Mei Fang</cp:lastModifiedBy>
  <cp:revision>1</cp:revision>
  <dcterms:created xsi:type="dcterms:W3CDTF">2021-10-31T19:57:35Z</dcterms:created>
  <dcterms:modified xsi:type="dcterms:W3CDTF">2021-10-31T19:57:54Z</dcterms:modified>
</cp:coreProperties>
</file>