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E20E-FB01-42E5-89DB-13323D9DF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758A-E208-4E10-99FA-E232BEC76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8366-DECD-463F-9338-D1B8F68C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1EC5-0306-47A6-BAE3-4ED71D065C53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09D7A-3E7C-4D6E-B7B2-EB40D31D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1FEB5-FE6B-415A-8897-61C882DE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B974-63C7-4A29-A578-34BAF59511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975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9FEA-DBDF-4A85-A012-193C066B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A9CDD-ED07-4A05-AACD-765A4C231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2C226-7686-4AFD-924A-ECF67D2A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1EC5-0306-47A6-BAE3-4ED71D065C53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359F-577A-4FAD-BC7F-07C32DEF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FC92-753F-45EB-85CC-1D16AD7B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B974-63C7-4A29-A578-34BAF59511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027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740B3-5D1B-4672-8D28-9CFA2AA8D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291F9-9BA9-4BA3-8C2E-C7D810269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780DA-9425-41C8-AC27-D6E67E41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1EC5-0306-47A6-BAE3-4ED71D065C53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A7C84-49EF-4A15-B928-836B56B8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EA59F-BE30-43B5-8D01-D99A0719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B974-63C7-4A29-A578-34BAF59511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895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AA84-C97B-4A72-A625-28606504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6677-E12B-47C7-A34B-A269D8669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5E039-5222-4EA4-9CB4-2DA7B07A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1EC5-0306-47A6-BAE3-4ED71D065C53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662AC-0D71-408B-B09C-1C55C070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0861F-86F5-4903-B22C-9318D1B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B974-63C7-4A29-A578-34BAF59511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48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C0D8-07BC-41B0-B6B0-E67DCF38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4FC18-DCE3-41D5-9019-EA725D8FF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39FA-CE21-4ECD-A012-1F2B2835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1EC5-0306-47A6-BAE3-4ED71D065C53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89751-54B9-4F80-B4E2-6A308F3D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5E8A-C68F-48CE-9CBE-71748E85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B974-63C7-4A29-A578-34BAF59511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35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1A03-D992-48CD-8B9D-C87D8189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3900-70E4-4426-B1AC-1B7DE2AD3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BC571-1A7A-4AB1-96EF-8E64351C3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89F84-40F1-4E75-B34D-F7B99C1E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1EC5-0306-47A6-BAE3-4ED71D065C53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FA6E-919D-445E-8E89-4F3993F0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FEFF4-4066-4F7E-A782-701EC859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B974-63C7-4A29-A578-34BAF59511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604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771B-5387-44A4-B354-E1C78189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70649-84B1-4317-BEA4-AA782719B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E173-B281-4291-B99E-D5A7D61E9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2DDA1-6925-4208-8844-F9ADAF9D9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A26E5-FA02-41B8-848E-E2735C19B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FE595-F7AC-4944-8960-93753807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1EC5-0306-47A6-BAE3-4ED71D065C53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BF9EA-9785-4754-AD47-6C1296E5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185A8-FC43-4304-9B58-A5EDE9E7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B974-63C7-4A29-A578-34BAF59511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146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F367-BC18-4A80-B574-1A04B4F4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AB925-8577-49C2-B1E1-615044DC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1EC5-0306-47A6-BAE3-4ED71D065C53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56712-0217-423E-BF69-2B96FED2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BC3AF-C6DF-498C-AC6B-F64E72E2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B974-63C7-4A29-A578-34BAF59511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91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6A782-3E5F-4F11-85B6-CA29709D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1EC5-0306-47A6-BAE3-4ED71D065C53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7A98F-CBFF-4E07-B6AF-FF4DC11A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DF2B1-CB47-472B-8BB6-3E976A6E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B974-63C7-4A29-A578-34BAF59511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6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A01-7B28-442A-A4D0-74BCF8A7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253D-A44A-40A3-BC11-18110A4C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1A204-6579-4CCE-BA16-9391C6150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13B20-9C29-4032-BFB7-1447CC4B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1EC5-0306-47A6-BAE3-4ED71D065C53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449CE-3D51-4136-8393-F28A5EDF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2674C-0B9B-49E9-810B-B3AF679C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B974-63C7-4A29-A578-34BAF59511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150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5061-2335-4352-B32B-87E741F6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ACE6A-9F12-440C-A0D4-429A4B7AC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32385-7B9C-4E24-9EF9-E9FB5E47D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041AA-F592-41BC-9311-5403230E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1EC5-0306-47A6-BAE3-4ED71D065C53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AB689-917F-4E29-A030-3028F471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BFC03-B5EF-465E-8E7E-92A13C50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B974-63C7-4A29-A578-34BAF59511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417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844DE-5763-49B9-BB2F-CA7590D8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0B88F-CABD-4B8B-9A12-D1A7F78F4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9004-872D-4CC4-9C6E-421F3979A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1EC5-0306-47A6-BAE3-4ED71D065C53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2D49A-3AFA-4831-AFF8-2EB5576EB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DFF6-DDEA-40B6-A98D-CBDEBAD11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B974-63C7-4A29-A578-34BAF59511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087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69ED-EAC7-4EDC-9127-D03E26E94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Basic_2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4FF4B-1907-4F93-A180-5177C3C24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536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Basic_2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Basic_2</dc:title>
  <dc:creator>CHAN Mei Fang</dc:creator>
  <cp:lastModifiedBy>CHAN Mei Fang</cp:lastModifiedBy>
  <cp:revision>1</cp:revision>
  <dcterms:created xsi:type="dcterms:W3CDTF">2021-10-31T19:55:17Z</dcterms:created>
  <dcterms:modified xsi:type="dcterms:W3CDTF">2021-10-31T19:55:33Z</dcterms:modified>
</cp:coreProperties>
</file>