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6"/>
    <p:restoredTop sz="94674"/>
  </p:normalViewPr>
  <p:slideViewPr>
    <p:cSldViewPr snapToGrid="0" snapToObjects="1">
      <p:cViewPr varScale="1">
        <p:scale>
          <a:sx n="58" d="100"/>
          <a:sy n="58" d="100"/>
        </p:scale>
        <p:origin x="208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59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8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7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4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C58A-B265-1E4B-9C95-93DBEFE6CB3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CC07-3083-7147-9D3C-53F3E896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5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86D9-AA86-C14F-BD08-289F6167F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EDE5-8728-0846-B561-88AC32BE1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Keith Barker</a:t>
            </a:r>
          </a:p>
          <a:p>
            <a:r>
              <a:rPr lang="en-US" dirty="0"/>
              <a:t>Tiffany Devlin-</a:t>
            </a:r>
            <a:r>
              <a:rPr lang="en-US" dirty="0" err="1"/>
              <a:t>Drye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Howerter</a:t>
            </a:r>
            <a:endParaRPr lang="en-US" dirty="0"/>
          </a:p>
          <a:p>
            <a:r>
              <a:rPr lang="en-US" dirty="0" err="1"/>
              <a:t>Yeikel</a:t>
            </a:r>
            <a:r>
              <a:rPr lang="en-US" dirty="0"/>
              <a:t> Valdes Santana</a:t>
            </a:r>
          </a:p>
        </p:txBody>
      </p:sp>
    </p:spTree>
    <p:extLst>
      <p:ext uri="{BB962C8B-B14F-4D97-AF65-F5344CB8AC3E}">
        <p14:creationId xmlns:p14="http://schemas.microsoft.com/office/powerpoint/2010/main" val="328420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D9F5-1D30-654E-8B97-CAFB3D86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C700-1D9C-4540-B5C7-C6625E43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WebApps@UF</a:t>
            </a:r>
            <a:r>
              <a:rPr lang="en-US" dirty="0"/>
              <a:t> Student Team Portal is in need of a web app to support the Teams at UF.  The web app is a communication tool between the teams and a customer.  This web app will be an all inclusive stop in order to stream-line management of the team.</a:t>
            </a:r>
          </a:p>
          <a:p>
            <a:r>
              <a:rPr lang="en-US" dirty="0"/>
              <a:t>This app will show up-to-date feedback between customer and team.</a:t>
            </a:r>
          </a:p>
          <a:p>
            <a:r>
              <a:rPr lang="en-US" dirty="0"/>
              <a:t>This app will allow an easier time for non-technical customers to get a better product from the team at UF.</a:t>
            </a:r>
          </a:p>
        </p:txBody>
      </p:sp>
    </p:spTree>
    <p:extLst>
      <p:ext uri="{BB962C8B-B14F-4D97-AF65-F5344CB8AC3E}">
        <p14:creationId xmlns:p14="http://schemas.microsoft.com/office/powerpoint/2010/main" val="46038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9459-3CD3-A64B-AF6E-2EB3353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7778-9A32-7644-BF94-3EF7D304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scope of the project focuses on a few main points: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Profile Management of the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Email tool between customer and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Management tools to check on status updates, read comments and a place for the customer to approve functionality of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Documentation stored in a central location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0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FC15-8E78-D343-B1C1-21D4275B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E6AF-8AD1-2240-917D-671CFCED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dirty="0"/>
              <a:t>Front-end:</a:t>
            </a:r>
          </a:p>
          <a:p>
            <a:r>
              <a:rPr lang="en-US" dirty="0"/>
              <a:t>Made changes after initial meeting of Wireframes</a:t>
            </a:r>
          </a:p>
          <a:p>
            <a:r>
              <a:rPr lang="en-US" dirty="0"/>
              <a:t>After further study of notes and communication with customer, further changes were made.</a:t>
            </a:r>
          </a:p>
          <a:p>
            <a:r>
              <a:rPr lang="en-US" dirty="0"/>
              <a:t>Began work on </a:t>
            </a:r>
            <a:r>
              <a:rPr lang="en-US" dirty="0" err="1"/>
              <a:t>WebApps@UF</a:t>
            </a:r>
            <a:r>
              <a:rPr lang="en-US" dirty="0"/>
              <a:t> Student Team Portal web app with making scaffold and stock pages.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5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EB83-2F14-2342-A9CA-54FC4A36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Snapshot of Sprint 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4AA95-6683-A145-8771-195A6F385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177" y="1151149"/>
            <a:ext cx="7846470" cy="5353729"/>
          </a:xfrm>
        </p:spPr>
      </p:pic>
    </p:spTree>
    <p:extLst>
      <p:ext uri="{BB962C8B-B14F-4D97-AF65-F5344CB8AC3E}">
        <p14:creationId xmlns:p14="http://schemas.microsoft.com/office/powerpoint/2010/main" val="48317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FAEE-E6C1-7645-A407-6054D5CA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Snapshot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025CB-542E-954F-B4AD-63FBDA6BD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566" y="1067458"/>
            <a:ext cx="5739692" cy="5400249"/>
          </a:xfrm>
        </p:spPr>
      </p:pic>
    </p:spTree>
    <p:extLst>
      <p:ext uri="{BB962C8B-B14F-4D97-AF65-F5344CB8AC3E}">
        <p14:creationId xmlns:p14="http://schemas.microsoft.com/office/powerpoint/2010/main" val="68751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39E2-6D5C-EA4C-822A-05808416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Activity: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382F3-8CD1-7243-A728-7D44451E7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3" y="2426494"/>
            <a:ext cx="9448800" cy="3187700"/>
          </a:xfrm>
        </p:spPr>
      </p:pic>
    </p:spTree>
    <p:extLst>
      <p:ext uri="{BB962C8B-B14F-4D97-AF65-F5344CB8AC3E}">
        <p14:creationId xmlns:p14="http://schemas.microsoft.com/office/powerpoint/2010/main" val="1482053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{ABAB23A3-E72D-7A46-853D-7031F9BF2738}tf10001122</Template>
  <TotalTime>32</TotalTime>
  <Words>205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Group A</vt:lpstr>
      <vt:lpstr>Project Overview</vt:lpstr>
      <vt:lpstr>Project Overview</vt:lpstr>
      <vt:lpstr>Features</vt:lpstr>
      <vt:lpstr>Snapshot of Sprint #2</vt:lpstr>
      <vt:lpstr>Github Snapshot</vt:lpstr>
      <vt:lpstr>GitHub Activity: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</dc:title>
  <dc:creator>Howerter,Michael L</dc:creator>
  <cp:lastModifiedBy>Howerter,Michael L</cp:lastModifiedBy>
  <cp:revision>4</cp:revision>
  <dcterms:created xsi:type="dcterms:W3CDTF">2018-11-20T16:43:29Z</dcterms:created>
  <dcterms:modified xsi:type="dcterms:W3CDTF">2018-11-20T17:16:05Z</dcterms:modified>
</cp:coreProperties>
</file>