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2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4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C9B44-0103-7416-5025-15D11C07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Group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92C13-46F4-D67B-6C62-588BD20C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Members: Issa Habeeb, Ali Algahim, Emran Ali, George Ebaugh, Munassar Shariff, Nadia Aktar, Rasheed Kareem </a:t>
            </a:r>
          </a:p>
          <a:p>
            <a:pPr>
              <a:lnSpc>
                <a:spcPct val="100000"/>
              </a:lnSpc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BB3DB-0F79-BED2-84BE-E862D8C07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5" r="11793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2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1DBE-CF51-2B4F-68C8-4A7EACD3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5D3A-E6C6-90F0-0605-D51D57DB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Next LT Pro</vt:lpstr>
      <vt:lpstr>Avenir Next LT Pro Light</vt:lpstr>
      <vt:lpstr>Calibri</vt:lpstr>
      <vt:lpstr>RetrospectVTI</vt:lpstr>
      <vt:lpstr>Group Project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2</dc:title>
  <dc:creator>George Ebaugh</dc:creator>
  <cp:lastModifiedBy>George Ebaugh</cp:lastModifiedBy>
  <cp:revision>1</cp:revision>
  <dcterms:created xsi:type="dcterms:W3CDTF">2023-10-31T22:45:29Z</dcterms:created>
  <dcterms:modified xsi:type="dcterms:W3CDTF">2023-10-31T23:46:13Z</dcterms:modified>
</cp:coreProperties>
</file>