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0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F10B-1937-444F-9152-D2AC7DBDC304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1A52B-1969-4980-BD3F-18BD0935584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881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F10B-1937-444F-9152-D2AC7DBDC304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1A52B-1969-4980-BD3F-18BD09355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90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F10B-1937-444F-9152-D2AC7DBDC304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1A52B-1969-4980-BD3F-18BD09355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98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F10B-1937-444F-9152-D2AC7DBDC304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1A52B-1969-4980-BD3F-18BD0935584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6421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F10B-1937-444F-9152-D2AC7DBDC304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1A52B-1969-4980-BD3F-18BD09355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7317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F10B-1937-444F-9152-D2AC7DBDC304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1A52B-1969-4980-BD3F-18BD0935584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8971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F10B-1937-444F-9152-D2AC7DBDC304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1A52B-1969-4980-BD3F-18BD09355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65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F10B-1937-444F-9152-D2AC7DBDC304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1A52B-1969-4980-BD3F-18BD09355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3062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F10B-1937-444F-9152-D2AC7DBDC304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1A52B-1969-4980-BD3F-18BD09355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94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F10B-1937-444F-9152-D2AC7DBDC304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1A52B-1969-4980-BD3F-18BD09355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194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F10B-1937-444F-9152-D2AC7DBDC304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1A52B-1969-4980-BD3F-18BD09355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75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F10B-1937-444F-9152-D2AC7DBDC304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1A52B-1969-4980-BD3F-18BD09355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95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F10B-1937-444F-9152-D2AC7DBDC304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1A52B-1969-4980-BD3F-18BD09355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66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F10B-1937-444F-9152-D2AC7DBDC304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1A52B-1969-4980-BD3F-18BD09355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393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F10B-1937-444F-9152-D2AC7DBDC304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1A52B-1969-4980-BD3F-18BD09355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27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F10B-1937-444F-9152-D2AC7DBDC304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1A52B-1969-4980-BD3F-18BD09355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124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F10B-1937-444F-9152-D2AC7DBDC304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1A52B-1969-4980-BD3F-18BD09355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47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B42F10B-1937-444F-9152-D2AC7DBDC304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F41A52B-1969-4980-BD3F-18BD09355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199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162000"/>
                <a:satMod val="200000"/>
                <a:lumMod val="124000"/>
              </a:schemeClr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9E04345-1043-4D96-ABE6-00F6ACF69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7EE1466-9BC6-4EB8-9018-C6B91A8C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1E67979-53DE-4CF0-9CA5-9AF63F673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F843DF4-BA4F-4BAE-B081-09118B7CE9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27259AD-7457-460C-8758-B05705CFD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41BA64C7-DFF8-4EF7-8679-1AC9DE632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685339-E1D3-309C-2F98-5F85F6242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28617"/>
            <a:ext cx="5408613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Group Project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F1E93-0D6A-02E7-EEB7-721751BCB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9" y="3843868"/>
            <a:ext cx="4264026" cy="15647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Group Members: Issa Habeeb, Ali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Algahim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Emran Ali, George Ebaugh,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Munassar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Shariff, Nadia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Aktar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Rasheed Kareem </a:t>
            </a:r>
          </a:p>
          <a:p>
            <a:endParaRPr lang="en-US" sz="2100" dirty="0"/>
          </a:p>
        </p:txBody>
      </p:sp>
      <p:sp>
        <p:nvSpPr>
          <p:cNvPr id="36" name="Snip Diagonal Corner Rectangle 6">
            <a:extLst>
              <a:ext uri="{FF2B5EF4-FFF2-40B4-BE49-F238E27FC236}">
                <a16:creationId xmlns:a16="http://schemas.microsoft.com/office/drawing/2014/main" id="{78692344-315C-400D-9371-9D8D64873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5136155" cy="5286838"/>
          </a:xfrm>
          <a:prstGeom prst="snip2DiagRect">
            <a:avLst>
              <a:gd name="adj1" fmla="val 9954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24B99F-C151-A303-73B2-F290BB4975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98" r="30323"/>
          <a:stretch/>
        </p:blipFill>
        <p:spPr>
          <a:xfrm>
            <a:off x="797205" y="786117"/>
            <a:ext cx="4809744" cy="4956048"/>
          </a:xfrm>
          <a:custGeom>
            <a:avLst/>
            <a:gdLst/>
            <a:ahLst/>
            <a:cxnLst/>
            <a:rect l="l" t="t" r="r" b="b"/>
            <a:pathLst>
              <a:path w="4809744" h="4956048">
                <a:moveTo>
                  <a:pt x="478762" y="0"/>
                </a:moveTo>
                <a:lnTo>
                  <a:pt x="4809744" y="0"/>
                </a:lnTo>
                <a:lnTo>
                  <a:pt x="4809744" y="4477286"/>
                </a:lnTo>
                <a:lnTo>
                  <a:pt x="4330982" y="4956048"/>
                </a:lnTo>
                <a:lnTo>
                  <a:pt x="0" y="4956048"/>
                </a:lnTo>
                <a:lnTo>
                  <a:pt x="0" y="478762"/>
                </a:lnTo>
                <a:close/>
              </a:path>
            </a:pathLst>
          </a:cu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DD945CDC-7A51-4550-9B8E-6FB0F8704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41594A6-9ED3-4DD4-B256-7D4D09DC2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E9F8CCA-2E2E-437E-B0E1-C689345C6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267D143-7E09-4254-B509-6C63B11F6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1A826F3-D78D-4F21-B89F-269187DCC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AAA6A88-8E45-43A2-A0D0-6FF6BC137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695835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</TotalTime>
  <Words>26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Century Gothic</vt:lpstr>
      <vt:lpstr>Wingdings 3</vt:lpstr>
      <vt:lpstr>Slice</vt:lpstr>
      <vt:lpstr>Group Project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Project 3</dc:title>
  <dc:creator>George Ebaugh</dc:creator>
  <cp:lastModifiedBy>George Ebaugh</cp:lastModifiedBy>
  <cp:revision>1</cp:revision>
  <dcterms:created xsi:type="dcterms:W3CDTF">2023-11-20T02:54:23Z</dcterms:created>
  <dcterms:modified xsi:type="dcterms:W3CDTF">2023-11-20T02:56:37Z</dcterms:modified>
</cp:coreProperties>
</file>