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4"/>
  </p:sldMasterIdLst>
  <p:sldIdLst>
    <p:sldId id="256" r:id="rId5"/>
    <p:sldId id="264" r:id="rId6"/>
    <p:sldId id="263" r:id="rId7"/>
    <p:sldId id="258" r:id="rId8"/>
    <p:sldId id="261" r:id="rId9"/>
    <p:sldId id="260"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2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62303B-89BB-4805-9461-D284B5F8336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A99B200-1D30-4A83-BBEF-CFAB38157A00}">
      <dgm:prSet/>
      <dgm:spPr/>
      <dgm:t>
        <a:bodyPr/>
        <a:lstStyle/>
        <a:p>
          <a:r>
            <a:rPr lang="en-US"/>
            <a:t>showcasing expertise in building robust applications with user-friendly interfaces.</a:t>
          </a:r>
        </a:p>
      </dgm:t>
    </dgm:pt>
    <dgm:pt modelId="{AEC4092E-171E-4FFE-ACEE-FA9C744A670D}" type="parTrans" cxnId="{B8AEA77B-9617-41CE-9C20-0F264D760436}">
      <dgm:prSet/>
      <dgm:spPr/>
      <dgm:t>
        <a:bodyPr/>
        <a:lstStyle/>
        <a:p>
          <a:endParaRPr lang="en-US"/>
        </a:p>
      </dgm:t>
    </dgm:pt>
    <dgm:pt modelId="{56E5A178-EF3D-4ACE-9501-1C11469FC164}" type="sibTrans" cxnId="{B8AEA77B-9617-41CE-9C20-0F264D760436}">
      <dgm:prSet/>
      <dgm:spPr/>
      <dgm:t>
        <a:bodyPr/>
        <a:lstStyle/>
        <a:p>
          <a:endParaRPr lang="en-US"/>
        </a:p>
      </dgm:t>
    </dgm:pt>
    <dgm:pt modelId="{E6E50B4A-D789-42AE-8F38-13E75BEE1ACA}">
      <dgm:prSet/>
      <dgm:spPr/>
      <dgm:t>
        <a:bodyPr/>
        <a:lstStyle/>
        <a:p>
          <a:r>
            <a:rPr lang="en-US"/>
            <a:t>Our team excels in writing clean, appealing HTML and CSS styles from previous successful projects.</a:t>
          </a:r>
        </a:p>
      </dgm:t>
    </dgm:pt>
    <dgm:pt modelId="{F8A3F304-20CB-4DFD-95F7-8B8913C5BCCA}" type="parTrans" cxnId="{5EEF592F-B88E-404B-951A-726987652BC2}">
      <dgm:prSet/>
      <dgm:spPr/>
      <dgm:t>
        <a:bodyPr/>
        <a:lstStyle/>
        <a:p>
          <a:endParaRPr lang="en-US"/>
        </a:p>
      </dgm:t>
    </dgm:pt>
    <dgm:pt modelId="{A791C550-7B86-4456-A6F7-F430917C2A55}" type="sibTrans" cxnId="{5EEF592F-B88E-404B-951A-726987652BC2}">
      <dgm:prSet/>
      <dgm:spPr/>
      <dgm:t>
        <a:bodyPr/>
        <a:lstStyle/>
        <a:p>
          <a:endParaRPr lang="en-US"/>
        </a:p>
      </dgm:t>
    </dgm:pt>
    <dgm:pt modelId="{0212A793-FB01-428F-B6AE-D5BF2A8F56B9}">
      <dgm:prSet/>
      <dgm:spPr/>
      <dgm:t>
        <a:bodyPr/>
        <a:lstStyle/>
        <a:p>
          <a:r>
            <a:rPr lang="en-US"/>
            <a:t>Our team has diverse skills, including graphic design, UX design, and programming. </a:t>
          </a:r>
        </a:p>
      </dgm:t>
    </dgm:pt>
    <dgm:pt modelId="{B97FD7AB-79C3-43B5-B5EE-D58DDFFB575A}" type="parTrans" cxnId="{6D6D9BF6-F504-4E28-B679-6584BC6F860E}">
      <dgm:prSet/>
      <dgm:spPr/>
      <dgm:t>
        <a:bodyPr/>
        <a:lstStyle/>
        <a:p>
          <a:endParaRPr lang="en-US"/>
        </a:p>
      </dgm:t>
    </dgm:pt>
    <dgm:pt modelId="{BD9AC536-E3B5-4656-989C-3FD95B7E6FB9}" type="sibTrans" cxnId="{6D6D9BF6-F504-4E28-B679-6584BC6F860E}">
      <dgm:prSet/>
      <dgm:spPr/>
      <dgm:t>
        <a:bodyPr/>
        <a:lstStyle/>
        <a:p>
          <a:endParaRPr lang="en-US"/>
        </a:p>
      </dgm:t>
    </dgm:pt>
    <dgm:pt modelId="{E624EB37-8D80-4AE1-876D-C89726F41C23}" type="pres">
      <dgm:prSet presAssocID="{4F62303B-89BB-4805-9461-D284B5F8336B}" presName="root" presStyleCnt="0">
        <dgm:presLayoutVars>
          <dgm:dir/>
          <dgm:resizeHandles val="exact"/>
        </dgm:presLayoutVars>
      </dgm:prSet>
      <dgm:spPr/>
    </dgm:pt>
    <dgm:pt modelId="{D869F7DE-10FA-4F42-BDE5-21DB306FFF40}" type="pres">
      <dgm:prSet presAssocID="{9A99B200-1D30-4A83-BBEF-CFAB38157A00}" presName="compNode" presStyleCnt="0"/>
      <dgm:spPr/>
    </dgm:pt>
    <dgm:pt modelId="{1F70A9B7-4FC0-43DC-9606-D20F85D0D5AB}" type="pres">
      <dgm:prSet presAssocID="{9A99B200-1D30-4A83-BBEF-CFAB38157A00}" presName="bgRect" presStyleLbl="bgShp" presStyleIdx="0" presStyleCnt="3"/>
      <dgm:spPr/>
    </dgm:pt>
    <dgm:pt modelId="{BD2261F6-AE17-4D6B-BB1E-4F2BE5FD84D8}" type="pres">
      <dgm:prSet presAssocID="{9A99B200-1D30-4A83-BBEF-CFAB38157A0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975F12C9-D4BA-49FA-A471-DDCDF69164A7}" type="pres">
      <dgm:prSet presAssocID="{9A99B200-1D30-4A83-BBEF-CFAB38157A00}" presName="spaceRect" presStyleCnt="0"/>
      <dgm:spPr/>
    </dgm:pt>
    <dgm:pt modelId="{9800B811-3B60-41EE-826A-97BD17B8DEE2}" type="pres">
      <dgm:prSet presAssocID="{9A99B200-1D30-4A83-BBEF-CFAB38157A00}" presName="parTx" presStyleLbl="revTx" presStyleIdx="0" presStyleCnt="3">
        <dgm:presLayoutVars>
          <dgm:chMax val="0"/>
          <dgm:chPref val="0"/>
        </dgm:presLayoutVars>
      </dgm:prSet>
      <dgm:spPr/>
    </dgm:pt>
    <dgm:pt modelId="{D8E86C7F-7EC7-436D-BC67-3D7B69223765}" type="pres">
      <dgm:prSet presAssocID="{56E5A178-EF3D-4ACE-9501-1C11469FC164}" presName="sibTrans" presStyleCnt="0"/>
      <dgm:spPr/>
    </dgm:pt>
    <dgm:pt modelId="{FDABF15F-DCCD-4379-B210-6AEBE57B9E4E}" type="pres">
      <dgm:prSet presAssocID="{E6E50B4A-D789-42AE-8F38-13E75BEE1ACA}" presName="compNode" presStyleCnt="0"/>
      <dgm:spPr/>
    </dgm:pt>
    <dgm:pt modelId="{66F48C52-4AFE-47B2-B474-ED3B1BC03826}" type="pres">
      <dgm:prSet presAssocID="{E6E50B4A-D789-42AE-8F38-13E75BEE1ACA}" presName="bgRect" presStyleLbl="bgShp" presStyleIdx="1" presStyleCnt="3"/>
      <dgm:spPr/>
    </dgm:pt>
    <dgm:pt modelId="{F3390508-A973-42BB-AE22-623501CE4B57}" type="pres">
      <dgm:prSet presAssocID="{E6E50B4A-D789-42AE-8F38-13E75BEE1AC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D18B655B-282D-4B78-A2F9-95C63D919FFD}" type="pres">
      <dgm:prSet presAssocID="{E6E50B4A-D789-42AE-8F38-13E75BEE1ACA}" presName="spaceRect" presStyleCnt="0"/>
      <dgm:spPr/>
    </dgm:pt>
    <dgm:pt modelId="{C77A5B6E-26D8-4CF3-851E-E9BAACD0FF62}" type="pres">
      <dgm:prSet presAssocID="{E6E50B4A-D789-42AE-8F38-13E75BEE1ACA}" presName="parTx" presStyleLbl="revTx" presStyleIdx="1" presStyleCnt="3">
        <dgm:presLayoutVars>
          <dgm:chMax val="0"/>
          <dgm:chPref val="0"/>
        </dgm:presLayoutVars>
      </dgm:prSet>
      <dgm:spPr/>
    </dgm:pt>
    <dgm:pt modelId="{5C3872B5-CD24-4421-99DB-8FD1662A91CE}" type="pres">
      <dgm:prSet presAssocID="{A791C550-7B86-4456-A6F7-F430917C2A55}" presName="sibTrans" presStyleCnt="0"/>
      <dgm:spPr/>
    </dgm:pt>
    <dgm:pt modelId="{BCE0B388-A5F8-4863-B19A-CD2B65E89224}" type="pres">
      <dgm:prSet presAssocID="{0212A793-FB01-428F-B6AE-D5BF2A8F56B9}" presName="compNode" presStyleCnt="0"/>
      <dgm:spPr/>
    </dgm:pt>
    <dgm:pt modelId="{E60A1261-6D25-455A-A566-8CCC2F94B281}" type="pres">
      <dgm:prSet presAssocID="{0212A793-FB01-428F-B6AE-D5BF2A8F56B9}" presName="bgRect" presStyleLbl="bgShp" presStyleIdx="2" presStyleCnt="3"/>
      <dgm:spPr/>
    </dgm:pt>
    <dgm:pt modelId="{90B970FE-8F1C-4A5E-884C-348DD003786B}" type="pres">
      <dgm:prSet presAssocID="{0212A793-FB01-428F-B6AE-D5BF2A8F56B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86C22F60-A6C9-4AF5-A572-BACEBB88EA8D}" type="pres">
      <dgm:prSet presAssocID="{0212A793-FB01-428F-B6AE-D5BF2A8F56B9}" presName="spaceRect" presStyleCnt="0"/>
      <dgm:spPr/>
    </dgm:pt>
    <dgm:pt modelId="{2975D214-C394-4693-A04C-654FBDA2EE4B}" type="pres">
      <dgm:prSet presAssocID="{0212A793-FB01-428F-B6AE-D5BF2A8F56B9}" presName="parTx" presStyleLbl="revTx" presStyleIdx="2" presStyleCnt="3">
        <dgm:presLayoutVars>
          <dgm:chMax val="0"/>
          <dgm:chPref val="0"/>
        </dgm:presLayoutVars>
      </dgm:prSet>
      <dgm:spPr/>
    </dgm:pt>
  </dgm:ptLst>
  <dgm:cxnLst>
    <dgm:cxn modelId="{5EEF592F-B88E-404B-951A-726987652BC2}" srcId="{4F62303B-89BB-4805-9461-D284B5F8336B}" destId="{E6E50B4A-D789-42AE-8F38-13E75BEE1ACA}" srcOrd="1" destOrd="0" parTransId="{F8A3F304-20CB-4DFD-95F7-8B8913C5BCCA}" sibTransId="{A791C550-7B86-4456-A6F7-F430917C2A55}"/>
    <dgm:cxn modelId="{3594CF30-46FF-453D-9C93-D07CF5C4107F}" type="presOf" srcId="{E6E50B4A-D789-42AE-8F38-13E75BEE1ACA}" destId="{C77A5B6E-26D8-4CF3-851E-E9BAACD0FF62}" srcOrd="0" destOrd="0" presId="urn:microsoft.com/office/officeart/2018/2/layout/IconVerticalSolidList"/>
    <dgm:cxn modelId="{FF7D7870-490D-4F87-94B7-EDA0540B148A}" type="presOf" srcId="{4F62303B-89BB-4805-9461-D284B5F8336B}" destId="{E624EB37-8D80-4AE1-876D-C89726F41C23}" srcOrd="0" destOrd="0" presId="urn:microsoft.com/office/officeart/2018/2/layout/IconVerticalSolidList"/>
    <dgm:cxn modelId="{B8AEA77B-9617-41CE-9C20-0F264D760436}" srcId="{4F62303B-89BB-4805-9461-D284B5F8336B}" destId="{9A99B200-1D30-4A83-BBEF-CFAB38157A00}" srcOrd="0" destOrd="0" parTransId="{AEC4092E-171E-4FFE-ACEE-FA9C744A670D}" sibTransId="{56E5A178-EF3D-4ACE-9501-1C11469FC164}"/>
    <dgm:cxn modelId="{83856D7D-D961-4ACE-AE8C-391512D28F1B}" type="presOf" srcId="{9A99B200-1D30-4A83-BBEF-CFAB38157A00}" destId="{9800B811-3B60-41EE-826A-97BD17B8DEE2}" srcOrd="0" destOrd="0" presId="urn:microsoft.com/office/officeart/2018/2/layout/IconVerticalSolidList"/>
    <dgm:cxn modelId="{2DBD35D9-8161-4753-8D1D-E76D652B07E1}" type="presOf" srcId="{0212A793-FB01-428F-B6AE-D5BF2A8F56B9}" destId="{2975D214-C394-4693-A04C-654FBDA2EE4B}" srcOrd="0" destOrd="0" presId="urn:microsoft.com/office/officeart/2018/2/layout/IconVerticalSolidList"/>
    <dgm:cxn modelId="{6D6D9BF6-F504-4E28-B679-6584BC6F860E}" srcId="{4F62303B-89BB-4805-9461-D284B5F8336B}" destId="{0212A793-FB01-428F-B6AE-D5BF2A8F56B9}" srcOrd="2" destOrd="0" parTransId="{B97FD7AB-79C3-43B5-B5EE-D58DDFFB575A}" sibTransId="{BD9AC536-E3B5-4656-989C-3FD95B7E6FB9}"/>
    <dgm:cxn modelId="{C14E98BE-1995-4EF5-B1AA-2A5E96A80276}" type="presParOf" srcId="{E624EB37-8D80-4AE1-876D-C89726F41C23}" destId="{D869F7DE-10FA-4F42-BDE5-21DB306FFF40}" srcOrd="0" destOrd="0" presId="urn:microsoft.com/office/officeart/2018/2/layout/IconVerticalSolidList"/>
    <dgm:cxn modelId="{2B37B389-6A34-4A7E-9949-82052A55B4F9}" type="presParOf" srcId="{D869F7DE-10FA-4F42-BDE5-21DB306FFF40}" destId="{1F70A9B7-4FC0-43DC-9606-D20F85D0D5AB}" srcOrd="0" destOrd="0" presId="urn:microsoft.com/office/officeart/2018/2/layout/IconVerticalSolidList"/>
    <dgm:cxn modelId="{E9AC608B-8546-43A9-89A4-B52E92E55948}" type="presParOf" srcId="{D869F7DE-10FA-4F42-BDE5-21DB306FFF40}" destId="{BD2261F6-AE17-4D6B-BB1E-4F2BE5FD84D8}" srcOrd="1" destOrd="0" presId="urn:microsoft.com/office/officeart/2018/2/layout/IconVerticalSolidList"/>
    <dgm:cxn modelId="{B2EEDDBC-963B-4A89-9355-DCCC422F02B5}" type="presParOf" srcId="{D869F7DE-10FA-4F42-BDE5-21DB306FFF40}" destId="{975F12C9-D4BA-49FA-A471-DDCDF69164A7}" srcOrd="2" destOrd="0" presId="urn:microsoft.com/office/officeart/2018/2/layout/IconVerticalSolidList"/>
    <dgm:cxn modelId="{0E8F21A7-739B-4F75-84E2-E5409ADE16F1}" type="presParOf" srcId="{D869F7DE-10FA-4F42-BDE5-21DB306FFF40}" destId="{9800B811-3B60-41EE-826A-97BD17B8DEE2}" srcOrd="3" destOrd="0" presId="urn:microsoft.com/office/officeart/2018/2/layout/IconVerticalSolidList"/>
    <dgm:cxn modelId="{F811D20F-6F9F-4DB9-8249-094DA3E7880E}" type="presParOf" srcId="{E624EB37-8D80-4AE1-876D-C89726F41C23}" destId="{D8E86C7F-7EC7-436D-BC67-3D7B69223765}" srcOrd="1" destOrd="0" presId="urn:microsoft.com/office/officeart/2018/2/layout/IconVerticalSolidList"/>
    <dgm:cxn modelId="{BB127E4C-99D4-4340-9073-B8F7CB33F706}" type="presParOf" srcId="{E624EB37-8D80-4AE1-876D-C89726F41C23}" destId="{FDABF15F-DCCD-4379-B210-6AEBE57B9E4E}" srcOrd="2" destOrd="0" presId="urn:microsoft.com/office/officeart/2018/2/layout/IconVerticalSolidList"/>
    <dgm:cxn modelId="{F5331B3E-E4F9-49F0-92B4-67C0ADDD92D0}" type="presParOf" srcId="{FDABF15F-DCCD-4379-B210-6AEBE57B9E4E}" destId="{66F48C52-4AFE-47B2-B474-ED3B1BC03826}" srcOrd="0" destOrd="0" presId="urn:microsoft.com/office/officeart/2018/2/layout/IconVerticalSolidList"/>
    <dgm:cxn modelId="{01C4DC52-C90E-4BBF-8D09-DCBEB7025FB1}" type="presParOf" srcId="{FDABF15F-DCCD-4379-B210-6AEBE57B9E4E}" destId="{F3390508-A973-42BB-AE22-623501CE4B57}" srcOrd="1" destOrd="0" presId="urn:microsoft.com/office/officeart/2018/2/layout/IconVerticalSolidList"/>
    <dgm:cxn modelId="{0D5AC8A6-F786-46B9-ADD4-95190AAC9192}" type="presParOf" srcId="{FDABF15F-DCCD-4379-B210-6AEBE57B9E4E}" destId="{D18B655B-282D-4B78-A2F9-95C63D919FFD}" srcOrd="2" destOrd="0" presId="urn:microsoft.com/office/officeart/2018/2/layout/IconVerticalSolidList"/>
    <dgm:cxn modelId="{2B308016-1EE5-43FC-B74F-F95C5340C582}" type="presParOf" srcId="{FDABF15F-DCCD-4379-B210-6AEBE57B9E4E}" destId="{C77A5B6E-26D8-4CF3-851E-E9BAACD0FF62}" srcOrd="3" destOrd="0" presId="urn:microsoft.com/office/officeart/2018/2/layout/IconVerticalSolidList"/>
    <dgm:cxn modelId="{B40A3B17-96E2-4447-B2CB-53F4F9D38690}" type="presParOf" srcId="{E624EB37-8D80-4AE1-876D-C89726F41C23}" destId="{5C3872B5-CD24-4421-99DB-8FD1662A91CE}" srcOrd="3" destOrd="0" presId="urn:microsoft.com/office/officeart/2018/2/layout/IconVerticalSolidList"/>
    <dgm:cxn modelId="{7976B3D9-D391-49C9-8703-9FE543E2C3F2}" type="presParOf" srcId="{E624EB37-8D80-4AE1-876D-C89726F41C23}" destId="{BCE0B388-A5F8-4863-B19A-CD2B65E89224}" srcOrd="4" destOrd="0" presId="urn:microsoft.com/office/officeart/2018/2/layout/IconVerticalSolidList"/>
    <dgm:cxn modelId="{4CF1442C-7132-4858-A72E-9D84CCA76F74}" type="presParOf" srcId="{BCE0B388-A5F8-4863-B19A-CD2B65E89224}" destId="{E60A1261-6D25-455A-A566-8CCC2F94B281}" srcOrd="0" destOrd="0" presId="urn:microsoft.com/office/officeart/2018/2/layout/IconVerticalSolidList"/>
    <dgm:cxn modelId="{0F4F5A93-7C6F-443B-A068-7CFD7BFD3CEA}" type="presParOf" srcId="{BCE0B388-A5F8-4863-B19A-CD2B65E89224}" destId="{90B970FE-8F1C-4A5E-884C-348DD003786B}" srcOrd="1" destOrd="0" presId="urn:microsoft.com/office/officeart/2018/2/layout/IconVerticalSolidList"/>
    <dgm:cxn modelId="{63FD08C3-A9E0-4CDE-8D86-22BDFEA53A88}" type="presParOf" srcId="{BCE0B388-A5F8-4863-B19A-CD2B65E89224}" destId="{86C22F60-A6C9-4AF5-A572-BACEBB88EA8D}" srcOrd="2" destOrd="0" presId="urn:microsoft.com/office/officeart/2018/2/layout/IconVerticalSolidList"/>
    <dgm:cxn modelId="{F9C2D459-6257-46C1-B13F-17F05E93712F}" type="presParOf" srcId="{BCE0B388-A5F8-4863-B19A-CD2B65E89224}" destId="{2975D214-C394-4693-A04C-654FBDA2EE4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B6A4C-6F7F-460C-B53C-D28C09BB184C}"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3D7C9930-50A7-4ED2-BBC1-0AEB62509BBB}">
      <dgm:prSet/>
      <dgm:spPr/>
      <dgm:t>
        <a:bodyPr/>
        <a:lstStyle/>
        <a:p>
          <a:r>
            <a:rPr lang="en-US"/>
            <a:t>Adding a search feature and filters for quicker employee access. </a:t>
          </a:r>
        </a:p>
      </dgm:t>
    </dgm:pt>
    <dgm:pt modelId="{6452244D-EC9D-48A2-8694-5881CB06AA63}" type="parTrans" cxnId="{B9B4E3FD-34C0-4305-BB72-2AE07B04DE2B}">
      <dgm:prSet/>
      <dgm:spPr/>
      <dgm:t>
        <a:bodyPr/>
        <a:lstStyle/>
        <a:p>
          <a:endParaRPr lang="en-US"/>
        </a:p>
      </dgm:t>
    </dgm:pt>
    <dgm:pt modelId="{1AACD6D7-9B95-4D3C-873D-AE661C3B49D0}" type="sibTrans" cxnId="{B9B4E3FD-34C0-4305-BB72-2AE07B04DE2B}">
      <dgm:prSet/>
      <dgm:spPr/>
      <dgm:t>
        <a:bodyPr/>
        <a:lstStyle/>
        <a:p>
          <a:endParaRPr lang="en-US"/>
        </a:p>
      </dgm:t>
    </dgm:pt>
    <dgm:pt modelId="{A035FB94-C83B-4045-9C80-12085E6FF429}">
      <dgm:prSet/>
      <dgm:spPr/>
      <dgm:t>
        <a:bodyPr/>
        <a:lstStyle/>
        <a:p>
          <a:r>
            <a:rPr lang="en-US"/>
            <a:t>Strengthen the app's security with user authentication and access levels. </a:t>
          </a:r>
        </a:p>
      </dgm:t>
    </dgm:pt>
    <dgm:pt modelId="{5996D280-4082-4DAC-AAEB-D6379F80D5A0}" type="parTrans" cxnId="{C1DF9641-F6AA-456F-A95F-4E38B1E1FAE7}">
      <dgm:prSet/>
      <dgm:spPr/>
      <dgm:t>
        <a:bodyPr/>
        <a:lstStyle/>
        <a:p>
          <a:endParaRPr lang="en-US"/>
        </a:p>
      </dgm:t>
    </dgm:pt>
    <dgm:pt modelId="{2E552F05-C279-45B5-9CDE-16CCC9E22038}" type="sibTrans" cxnId="{C1DF9641-F6AA-456F-A95F-4E38B1E1FAE7}">
      <dgm:prSet/>
      <dgm:spPr/>
      <dgm:t>
        <a:bodyPr/>
        <a:lstStyle/>
        <a:p>
          <a:endParaRPr lang="en-US"/>
        </a:p>
      </dgm:t>
    </dgm:pt>
    <dgm:pt modelId="{7EF0319A-EB1C-4216-AEF5-60ED13AB8BAA}">
      <dgm:prSet/>
      <dgm:spPr/>
      <dgm:t>
        <a:bodyPr/>
        <a:lstStyle/>
        <a:p>
          <a:r>
            <a:rPr lang="en-US"/>
            <a:t>ensure mobile responsiveness for easy access on various devices.</a:t>
          </a:r>
        </a:p>
      </dgm:t>
    </dgm:pt>
    <dgm:pt modelId="{E23810DD-FA6B-4DBE-B2C7-A5AC34503A81}" type="parTrans" cxnId="{5C146801-DA68-4030-AFEF-936D262E1572}">
      <dgm:prSet/>
      <dgm:spPr/>
      <dgm:t>
        <a:bodyPr/>
        <a:lstStyle/>
        <a:p>
          <a:endParaRPr lang="en-US"/>
        </a:p>
      </dgm:t>
    </dgm:pt>
    <dgm:pt modelId="{C12D6B5A-A976-4E57-85CB-A22373518DDD}" type="sibTrans" cxnId="{5C146801-DA68-4030-AFEF-936D262E1572}">
      <dgm:prSet/>
      <dgm:spPr/>
      <dgm:t>
        <a:bodyPr/>
        <a:lstStyle/>
        <a:p>
          <a:endParaRPr lang="en-US"/>
        </a:p>
      </dgm:t>
    </dgm:pt>
    <dgm:pt modelId="{5B61FA94-B410-4DA1-807F-D4EA7794E423}" type="pres">
      <dgm:prSet presAssocID="{55CB6A4C-6F7F-460C-B53C-D28C09BB184C}" presName="hierChild1" presStyleCnt="0">
        <dgm:presLayoutVars>
          <dgm:chPref val="1"/>
          <dgm:dir/>
          <dgm:animOne val="branch"/>
          <dgm:animLvl val="lvl"/>
          <dgm:resizeHandles/>
        </dgm:presLayoutVars>
      </dgm:prSet>
      <dgm:spPr/>
    </dgm:pt>
    <dgm:pt modelId="{52006625-2496-44E6-8947-B47ABFE6AD14}" type="pres">
      <dgm:prSet presAssocID="{3D7C9930-50A7-4ED2-BBC1-0AEB62509BBB}" presName="hierRoot1" presStyleCnt="0"/>
      <dgm:spPr/>
    </dgm:pt>
    <dgm:pt modelId="{985F7CC4-DB76-4BF5-B4B9-E542F320D325}" type="pres">
      <dgm:prSet presAssocID="{3D7C9930-50A7-4ED2-BBC1-0AEB62509BBB}" presName="composite" presStyleCnt="0"/>
      <dgm:spPr/>
    </dgm:pt>
    <dgm:pt modelId="{3C80308B-1885-4EF4-93C1-A2085A417992}" type="pres">
      <dgm:prSet presAssocID="{3D7C9930-50A7-4ED2-BBC1-0AEB62509BBB}" presName="background" presStyleLbl="node0" presStyleIdx="0" presStyleCnt="3"/>
      <dgm:spPr/>
    </dgm:pt>
    <dgm:pt modelId="{ADBF8AC8-2ABD-4C57-ADA3-AD1F01C2A62E}" type="pres">
      <dgm:prSet presAssocID="{3D7C9930-50A7-4ED2-BBC1-0AEB62509BBB}" presName="text" presStyleLbl="fgAcc0" presStyleIdx="0" presStyleCnt="3">
        <dgm:presLayoutVars>
          <dgm:chPref val="3"/>
        </dgm:presLayoutVars>
      </dgm:prSet>
      <dgm:spPr/>
    </dgm:pt>
    <dgm:pt modelId="{FF723EDE-C366-4C43-842A-FFC1FC65515A}" type="pres">
      <dgm:prSet presAssocID="{3D7C9930-50A7-4ED2-BBC1-0AEB62509BBB}" presName="hierChild2" presStyleCnt="0"/>
      <dgm:spPr/>
    </dgm:pt>
    <dgm:pt modelId="{50380DF9-2054-40BB-A3DC-D8F679BF3641}" type="pres">
      <dgm:prSet presAssocID="{A035FB94-C83B-4045-9C80-12085E6FF429}" presName="hierRoot1" presStyleCnt="0"/>
      <dgm:spPr/>
    </dgm:pt>
    <dgm:pt modelId="{CB90CAFE-806B-42A6-A41E-376094120840}" type="pres">
      <dgm:prSet presAssocID="{A035FB94-C83B-4045-9C80-12085E6FF429}" presName="composite" presStyleCnt="0"/>
      <dgm:spPr/>
    </dgm:pt>
    <dgm:pt modelId="{0A4490D0-CDEB-4111-A373-3050E6C3F2FC}" type="pres">
      <dgm:prSet presAssocID="{A035FB94-C83B-4045-9C80-12085E6FF429}" presName="background" presStyleLbl="node0" presStyleIdx="1" presStyleCnt="3"/>
      <dgm:spPr/>
    </dgm:pt>
    <dgm:pt modelId="{FD2476F7-6BD2-422F-A977-027E18027FD2}" type="pres">
      <dgm:prSet presAssocID="{A035FB94-C83B-4045-9C80-12085E6FF429}" presName="text" presStyleLbl="fgAcc0" presStyleIdx="1" presStyleCnt="3">
        <dgm:presLayoutVars>
          <dgm:chPref val="3"/>
        </dgm:presLayoutVars>
      </dgm:prSet>
      <dgm:spPr/>
    </dgm:pt>
    <dgm:pt modelId="{D9D72FE9-B434-4597-BA53-49013210E6EF}" type="pres">
      <dgm:prSet presAssocID="{A035FB94-C83B-4045-9C80-12085E6FF429}" presName="hierChild2" presStyleCnt="0"/>
      <dgm:spPr/>
    </dgm:pt>
    <dgm:pt modelId="{63E27ECC-7CD7-4458-B9FB-639FE4B0854C}" type="pres">
      <dgm:prSet presAssocID="{7EF0319A-EB1C-4216-AEF5-60ED13AB8BAA}" presName="hierRoot1" presStyleCnt="0"/>
      <dgm:spPr/>
    </dgm:pt>
    <dgm:pt modelId="{C69EB2FF-DF75-434D-9E0E-BF20EAED5648}" type="pres">
      <dgm:prSet presAssocID="{7EF0319A-EB1C-4216-AEF5-60ED13AB8BAA}" presName="composite" presStyleCnt="0"/>
      <dgm:spPr/>
    </dgm:pt>
    <dgm:pt modelId="{F518A377-8D1A-4CD4-B5CC-369D1813439C}" type="pres">
      <dgm:prSet presAssocID="{7EF0319A-EB1C-4216-AEF5-60ED13AB8BAA}" presName="background" presStyleLbl="node0" presStyleIdx="2" presStyleCnt="3"/>
      <dgm:spPr/>
    </dgm:pt>
    <dgm:pt modelId="{89799505-F788-4B44-B9DE-E9847F76A705}" type="pres">
      <dgm:prSet presAssocID="{7EF0319A-EB1C-4216-AEF5-60ED13AB8BAA}" presName="text" presStyleLbl="fgAcc0" presStyleIdx="2" presStyleCnt="3">
        <dgm:presLayoutVars>
          <dgm:chPref val="3"/>
        </dgm:presLayoutVars>
      </dgm:prSet>
      <dgm:spPr/>
    </dgm:pt>
    <dgm:pt modelId="{90D86C75-7B69-4B5B-B915-BDA5A6692BA7}" type="pres">
      <dgm:prSet presAssocID="{7EF0319A-EB1C-4216-AEF5-60ED13AB8BAA}" presName="hierChild2" presStyleCnt="0"/>
      <dgm:spPr/>
    </dgm:pt>
  </dgm:ptLst>
  <dgm:cxnLst>
    <dgm:cxn modelId="{5C146801-DA68-4030-AFEF-936D262E1572}" srcId="{55CB6A4C-6F7F-460C-B53C-D28C09BB184C}" destId="{7EF0319A-EB1C-4216-AEF5-60ED13AB8BAA}" srcOrd="2" destOrd="0" parTransId="{E23810DD-FA6B-4DBE-B2C7-A5AC34503A81}" sibTransId="{C12D6B5A-A976-4E57-85CB-A22373518DDD}"/>
    <dgm:cxn modelId="{2B87640A-032D-4D5E-B231-070C78514CA3}" type="presOf" srcId="{55CB6A4C-6F7F-460C-B53C-D28C09BB184C}" destId="{5B61FA94-B410-4DA1-807F-D4EA7794E423}" srcOrd="0" destOrd="0" presId="urn:microsoft.com/office/officeart/2005/8/layout/hierarchy1"/>
    <dgm:cxn modelId="{F30E9518-735F-410F-8299-67B9824A219F}" type="presOf" srcId="{3D7C9930-50A7-4ED2-BBC1-0AEB62509BBB}" destId="{ADBF8AC8-2ABD-4C57-ADA3-AD1F01C2A62E}" srcOrd="0" destOrd="0" presId="urn:microsoft.com/office/officeart/2005/8/layout/hierarchy1"/>
    <dgm:cxn modelId="{6D77E724-9256-46AF-AF40-FB9C546BA816}" type="presOf" srcId="{7EF0319A-EB1C-4216-AEF5-60ED13AB8BAA}" destId="{89799505-F788-4B44-B9DE-E9847F76A705}" srcOrd="0" destOrd="0" presId="urn:microsoft.com/office/officeart/2005/8/layout/hierarchy1"/>
    <dgm:cxn modelId="{C1DF9641-F6AA-456F-A95F-4E38B1E1FAE7}" srcId="{55CB6A4C-6F7F-460C-B53C-D28C09BB184C}" destId="{A035FB94-C83B-4045-9C80-12085E6FF429}" srcOrd="1" destOrd="0" parTransId="{5996D280-4082-4DAC-AAEB-D6379F80D5A0}" sibTransId="{2E552F05-C279-45B5-9CDE-16CCC9E22038}"/>
    <dgm:cxn modelId="{FCDA33BF-FC94-478C-9E5A-6FB3A2303BBD}" type="presOf" srcId="{A035FB94-C83B-4045-9C80-12085E6FF429}" destId="{FD2476F7-6BD2-422F-A977-027E18027FD2}" srcOrd="0" destOrd="0" presId="urn:microsoft.com/office/officeart/2005/8/layout/hierarchy1"/>
    <dgm:cxn modelId="{B9B4E3FD-34C0-4305-BB72-2AE07B04DE2B}" srcId="{55CB6A4C-6F7F-460C-B53C-D28C09BB184C}" destId="{3D7C9930-50A7-4ED2-BBC1-0AEB62509BBB}" srcOrd="0" destOrd="0" parTransId="{6452244D-EC9D-48A2-8694-5881CB06AA63}" sibTransId="{1AACD6D7-9B95-4D3C-873D-AE661C3B49D0}"/>
    <dgm:cxn modelId="{405B98CF-4A44-4EEC-B2A3-9C7A801B5E8C}" type="presParOf" srcId="{5B61FA94-B410-4DA1-807F-D4EA7794E423}" destId="{52006625-2496-44E6-8947-B47ABFE6AD14}" srcOrd="0" destOrd="0" presId="urn:microsoft.com/office/officeart/2005/8/layout/hierarchy1"/>
    <dgm:cxn modelId="{F3FDDCE9-8607-4F0A-92E9-F28675F6ECA8}" type="presParOf" srcId="{52006625-2496-44E6-8947-B47ABFE6AD14}" destId="{985F7CC4-DB76-4BF5-B4B9-E542F320D325}" srcOrd="0" destOrd="0" presId="urn:microsoft.com/office/officeart/2005/8/layout/hierarchy1"/>
    <dgm:cxn modelId="{3926B919-A562-4A36-AEAB-06AB35ED240C}" type="presParOf" srcId="{985F7CC4-DB76-4BF5-B4B9-E542F320D325}" destId="{3C80308B-1885-4EF4-93C1-A2085A417992}" srcOrd="0" destOrd="0" presId="urn:microsoft.com/office/officeart/2005/8/layout/hierarchy1"/>
    <dgm:cxn modelId="{F1250330-B360-4EC6-8DD9-53993864E727}" type="presParOf" srcId="{985F7CC4-DB76-4BF5-B4B9-E542F320D325}" destId="{ADBF8AC8-2ABD-4C57-ADA3-AD1F01C2A62E}" srcOrd="1" destOrd="0" presId="urn:microsoft.com/office/officeart/2005/8/layout/hierarchy1"/>
    <dgm:cxn modelId="{47677B0F-16E7-408E-9A5C-4B48791F9E19}" type="presParOf" srcId="{52006625-2496-44E6-8947-B47ABFE6AD14}" destId="{FF723EDE-C366-4C43-842A-FFC1FC65515A}" srcOrd="1" destOrd="0" presId="urn:microsoft.com/office/officeart/2005/8/layout/hierarchy1"/>
    <dgm:cxn modelId="{C57314BC-0A43-43C1-976F-8633A61D8CBF}" type="presParOf" srcId="{5B61FA94-B410-4DA1-807F-D4EA7794E423}" destId="{50380DF9-2054-40BB-A3DC-D8F679BF3641}" srcOrd="1" destOrd="0" presId="urn:microsoft.com/office/officeart/2005/8/layout/hierarchy1"/>
    <dgm:cxn modelId="{F2F1997F-C12F-4177-996A-09E9A45DE19A}" type="presParOf" srcId="{50380DF9-2054-40BB-A3DC-D8F679BF3641}" destId="{CB90CAFE-806B-42A6-A41E-376094120840}" srcOrd="0" destOrd="0" presId="urn:microsoft.com/office/officeart/2005/8/layout/hierarchy1"/>
    <dgm:cxn modelId="{E9796D9F-CCDA-4A2C-8BAE-278106D6D8DB}" type="presParOf" srcId="{CB90CAFE-806B-42A6-A41E-376094120840}" destId="{0A4490D0-CDEB-4111-A373-3050E6C3F2FC}" srcOrd="0" destOrd="0" presId="urn:microsoft.com/office/officeart/2005/8/layout/hierarchy1"/>
    <dgm:cxn modelId="{874125D1-B308-4909-9524-529C73464ADA}" type="presParOf" srcId="{CB90CAFE-806B-42A6-A41E-376094120840}" destId="{FD2476F7-6BD2-422F-A977-027E18027FD2}" srcOrd="1" destOrd="0" presId="urn:microsoft.com/office/officeart/2005/8/layout/hierarchy1"/>
    <dgm:cxn modelId="{9479078F-63FD-43CF-87D4-F67120FDDF3C}" type="presParOf" srcId="{50380DF9-2054-40BB-A3DC-D8F679BF3641}" destId="{D9D72FE9-B434-4597-BA53-49013210E6EF}" srcOrd="1" destOrd="0" presId="urn:microsoft.com/office/officeart/2005/8/layout/hierarchy1"/>
    <dgm:cxn modelId="{0301B665-9DB4-43DA-8361-769E820A55C6}" type="presParOf" srcId="{5B61FA94-B410-4DA1-807F-D4EA7794E423}" destId="{63E27ECC-7CD7-4458-B9FB-639FE4B0854C}" srcOrd="2" destOrd="0" presId="urn:microsoft.com/office/officeart/2005/8/layout/hierarchy1"/>
    <dgm:cxn modelId="{30294939-F556-46D8-910A-A95688E19F0A}" type="presParOf" srcId="{63E27ECC-7CD7-4458-B9FB-639FE4B0854C}" destId="{C69EB2FF-DF75-434D-9E0E-BF20EAED5648}" srcOrd="0" destOrd="0" presId="urn:microsoft.com/office/officeart/2005/8/layout/hierarchy1"/>
    <dgm:cxn modelId="{FDEBB5BA-5281-4598-9F9E-B52BE6327B18}" type="presParOf" srcId="{C69EB2FF-DF75-434D-9E0E-BF20EAED5648}" destId="{F518A377-8D1A-4CD4-B5CC-369D1813439C}" srcOrd="0" destOrd="0" presId="urn:microsoft.com/office/officeart/2005/8/layout/hierarchy1"/>
    <dgm:cxn modelId="{EC957A67-0E49-4B9D-82F4-0A54FCE5EA55}" type="presParOf" srcId="{C69EB2FF-DF75-434D-9E0E-BF20EAED5648}" destId="{89799505-F788-4B44-B9DE-E9847F76A705}" srcOrd="1" destOrd="0" presId="urn:microsoft.com/office/officeart/2005/8/layout/hierarchy1"/>
    <dgm:cxn modelId="{74144A63-441D-4B1F-AC96-9314770D8FC8}" type="presParOf" srcId="{63E27ECC-7CD7-4458-B9FB-639FE4B0854C}" destId="{90D86C75-7B69-4B5B-B915-BDA5A6692BA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70A9B7-4FC0-43DC-9606-D20F85D0D5AB}">
      <dsp:nvSpPr>
        <dsp:cNvPr id="0" name=""/>
        <dsp:cNvSpPr/>
      </dsp:nvSpPr>
      <dsp:spPr>
        <a:xfrm>
          <a:off x="0" y="680"/>
          <a:ext cx="6261100" cy="1593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2261F6-AE17-4D6B-BB1E-4F2BE5FD84D8}">
      <dsp:nvSpPr>
        <dsp:cNvPr id="0" name=""/>
        <dsp:cNvSpPr/>
      </dsp:nvSpPr>
      <dsp:spPr>
        <a:xfrm>
          <a:off x="482021" y="359209"/>
          <a:ext cx="876403" cy="8764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00B811-3B60-41EE-826A-97BD17B8DEE2}">
      <dsp:nvSpPr>
        <dsp:cNvPr id="0" name=""/>
        <dsp:cNvSpPr/>
      </dsp:nvSpPr>
      <dsp:spPr>
        <a:xfrm>
          <a:off x="1840447" y="680"/>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1022350">
            <a:lnSpc>
              <a:spcPct val="90000"/>
            </a:lnSpc>
            <a:spcBef>
              <a:spcPct val="0"/>
            </a:spcBef>
            <a:spcAft>
              <a:spcPct val="35000"/>
            </a:spcAft>
            <a:buNone/>
          </a:pPr>
          <a:r>
            <a:rPr lang="en-US" sz="2300" kern="1200"/>
            <a:t>showcasing expertise in building robust applications with user-friendly interfaces.</a:t>
          </a:r>
        </a:p>
      </dsp:txBody>
      <dsp:txXfrm>
        <a:off x="1840447" y="680"/>
        <a:ext cx="4420652" cy="1593460"/>
      </dsp:txXfrm>
    </dsp:sp>
    <dsp:sp modelId="{66F48C52-4AFE-47B2-B474-ED3B1BC03826}">
      <dsp:nvSpPr>
        <dsp:cNvPr id="0" name=""/>
        <dsp:cNvSpPr/>
      </dsp:nvSpPr>
      <dsp:spPr>
        <a:xfrm>
          <a:off x="0" y="1992507"/>
          <a:ext cx="6261100" cy="1593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390508-A973-42BB-AE22-623501CE4B57}">
      <dsp:nvSpPr>
        <dsp:cNvPr id="0" name=""/>
        <dsp:cNvSpPr/>
      </dsp:nvSpPr>
      <dsp:spPr>
        <a:xfrm>
          <a:off x="482021" y="2351035"/>
          <a:ext cx="876403" cy="8764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7A5B6E-26D8-4CF3-851E-E9BAACD0FF62}">
      <dsp:nvSpPr>
        <dsp:cNvPr id="0" name=""/>
        <dsp:cNvSpPr/>
      </dsp:nvSpPr>
      <dsp:spPr>
        <a:xfrm>
          <a:off x="1840447" y="1992507"/>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1022350">
            <a:lnSpc>
              <a:spcPct val="90000"/>
            </a:lnSpc>
            <a:spcBef>
              <a:spcPct val="0"/>
            </a:spcBef>
            <a:spcAft>
              <a:spcPct val="35000"/>
            </a:spcAft>
            <a:buNone/>
          </a:pPr>
          <a:r>
            <a:rPr lang="en-US" sz="2300" kern="1200"/>
            <a:t>Our team excels in writing clean, appealing HTML and CSS styles from previous successful projects.</a:t>
          </a:r>
        </a:p>
      </dsp:txBody>
      <dsp:txXfrm>
        <a:off x="1840447" y="1992507"/>
        <a:ext cx="4420652" cy="1593460"/>
      </dsp:txXfrm>
    </dsp:sp>
    <dsp:sp modelId="{E60A1261-6D25-455A-A566-8CCC2F94B281}">
      <dsp:nvSpPr>
        <dsp:cNvPr id="0" name=""/>
        <dsp:cNvSpPr/>
      </dsp:nvSpPr>
      <dsp:spPr>
        <a:xfrm>
          <a:off x="0" y="3984333"/>
          <a:ext cx="6261100" cy="1593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B970FE-8F1C-4A5E-884C-348DD003786B}">
      <dsp:nvSpPr>
        <dsp:cNvPr id="0" name=""/>
        <dsp:cNvSpPr/>
      </dsp:nvSpPr>
      <dsp:spPr>
        <a:xfrm>
          <a:off x="482021" y="4342861"/>
          <a:ext cx="876403" cy="8764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75D214-C394-4693-A04C-654FBDA2EE4B}">
      <dsp:nvSpPr>
        <dsp:cNvPr id="0" name=""/>
        <dsp:cNvSpPr/>
      </dsp:nvSpPr>
      <dsp:spPr>
        <a:xfrm>
          <a:off x="1840447" y="3984333"/>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1022350">
            <a:lnSpc>
              <a:spcPct val="90000"/>
            </a:lnSpc>
            <a:spcBef>
              <a:spcPct val="0"/>
            </a:spcBef>
            <a:spcAft>
              <a:spcPct val="35000"/>
            </a:spcAft>
            <a:buNone/>
          </a:pPr>
          <a:r>
            <a:rPr lang="en-US" sz="2300" kern="1200"/>
            <a:t>Our team has diverse skills, including graphic design, UX design, and programming. </a:t>
          </a:r>
        </a:p>
      </dsp:txBody>
      <dsp:txXfrm>
        <a:off x="1840447" y="3984333"/>
        <a:ext cx="4420652" cy="15934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0308B-1885-4EF4-93C1-A2085A417992}">
      <dsp:nvSpPr>
        <dsp:cNvPr id="0" name=""/>
        <dsp:cNvSpPr/>
      </dsp:nvSpPr>
      <dsp:spPr>
        <a:xfrm>
          <a:off x="0" y="671521"/>
          <a:ext cx="3046117" cy="19342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BF8AC8-2ABD-4C57-ADA3-AD1F01C2A62E}">
      <dsp:nvSpPr>
        <dsp:cNvPr id="0" name=""/>
        <dsp:cNvSpPr/>
      </dsp:nvSpPr>
      <dsp:spPr>
        <a:xfrm>
          <a:off x="338457" y="993056"/>
          <a:ext cx="3046117" cy="19342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Adding a search feature and filters for quicker employee access. </a:t>
          </a:r>
        </a:p>
      </dsp:txBody>
      <dsp:txXfrm>
        <a:off x="395110" y="1049709"/>
        <a:ext cx="2932811" cy="1820978"/>
      </dsp:txXfrm>
    </dsp:sp>
    <dsp:sp modelId="{0A4490D0-CDEB-4111-A373-3050E6C3F2FC}">
      <dsp:nvSpPr>
        <dsp:cNvPr id="0" name=""/>
        <dsp:cNvSpPr/>
      </dsp:nvSpPr>
      <dsp:spPr>
        <a:xfrm>
          <a:off x="3723032" y="671521"/>
          <a:ext cx="3046117" cy="19342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2476F7-6BD2-422F-A977-027E18027FD2}">
      <dsp:nvSpPr>
        <dsp:cNvPr id="0" name=""/>
        <dsp:cNvSpPr/>
      </dsp:nvSpPr>
      <dsp:spPr>
        <a:xfrm>
          <a:off x="4061490" y="993056"/>
          <a:ext cx="3046117" cy="19342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Strengthen the app's security with user authentication and access levels. </a:t>
          </a:r>
        </a:p>
      </dsp:txBody>
      <dsp:txXfrm>
        <a:off x="4118143" y="1049709"/>
        <a:ext cx="2932811" cy="1820978"/>
      </dsp:txXfrm>
    </dsp:sp>
    <dsp:sp modelId="{F518A377-8D1A-4CD4-B5CC-369D1813439C}">
      <dsp:nvSpPr>
        <dsp:cNvPr id="0" name=""/>
        <dsp:cNvSpPr/>
      </dsp:nvSpPr>
      <dsp:spPr>
        <a:xfrm>
          <a:off x="7446065" y="671521"/>
          <a:ext cx="3046117" cy="19342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799505-F788-4B44-B9DE-E9847F76A705}">
      <dsp:nvSpPr>
        <dsp:cNvPr id="0" name=""/>
        <dsp:cNvSpPr/>
      </dsp:nvSpPr>
      <dsp:spPr>
        <a:xfrm>
          <a:off x="7784523" y="993056"/>
          <a:ext cx="3046117" cy="19342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ensure mobile responsiveness for easy access on various devices.</a:t>
          </a:r>
        </a:p>
      </dsp:txBody>
      <dsp:txXfrm>
        <a:off x="7841176" y="1049709"/>
        <a:ext cx="2932811" cy="182097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42F10B-1937-444F-9152-D2AC7DBDC304}"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EF41A52B-1969-4980-BD3F-18BD09355846}" type="slidenum">
              <a:rPr lang="en-US" smtClean="0"/>
              <a:t>‹#›</a:t>
            </a:fld>
            <a:endParaRPr lang="en-US"/>
          </a:p>
        </p:txBody>
      </p:sp>
    </p:spTree>
    <p:extLst>
      <p:ext uri="{BB962C8B-B14F-4D97-AF65-F5344CB8AC3E}">
        <p14:creationId xmlns:p14="http://schemas.microsoft.com/office/powerpoint/2010/main" val="1005156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42F10B-1937-444F-9152-D2AC7DBDC304}"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EF41A52B-1969-4980-BD3F-18BD09355846}" type="slidenum">
              <a:rPr lang="en-US" smtClean="0"/>
              <a:t>‹#›</a:t>
            </a:fld>
            <a:endParaRPr lang="en-US"/>
          </a:p>
        </p:txBody>
      </p:sp>
    </p:spTree>
    <p:extLst>
      <p:ext uri="{BB962C8B-B14F-4D97-AF65-F5344CB8AC3E}">
        <p14:creationId xmlns:p14="http://schemas.microsoft.com/office/powerpoint/2010/main" val="4204324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42F10B-1937-444F-9152-D2AC7DBDC304}"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EF41A52B-1969-4980-BD3F-18BD09355846}" type="slidenum">
              <a:rPr lang="en-US" smtClean="0"/>
              <a:t>‹#›</a:t>
            </a:fld>
            <a:endParaRPr lang="en-US"/>
          </a:p>
        </p:txBody>
      </p:sp>
    </p:spTree>
    <p:extLst>
      <p:ext uri="{BB962C8B-B14F-4D97-AF65-F5344CB8AC3E}">
        <p14:creationId xmlns:p14="http://schemas.microsoft.com/office/powerpoint/2010/main" val="3772036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42F10B-1937-444F-9152-D2AC7DBDC304}"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F41A52B-1969-4980-BD3F-18BD09355846}"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067073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42F10B-1937-444F-9152-D2AC7DBDC304}"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F41A52B-1969-4980-BD3F-18BD09355846}" type="slidenum">
              <a:rPr lang="en-US" smtClean="0"/>
              <a:t>‹#›</a:t>
            </a:fld>
            <a:endParaRPr lang="en-US"/>
          </a:p>
        </p:txBody>
      </p:sp>
    </p:spTree>
    <p:extLst>
      <p:ext uri="{BB962C8B-B14F-4D97-AF65-F5344CB8AC3E}">
        <p14:creationId xmlns:p14="http://schemas.microsoft.com/office/powerpoint/2010/main" val="2108558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42F10B-1937-444F-9152-D2AC7DBDC304}" type="datetimeFigureOut">
              <a:rPr lang="en-US" smtClean="0"/>
              <a:t>12/18/2023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41A52B-1969-4980-BD3F-18BD09355846}" type="slidenum">
              <a:rPr lang="en-US" smtClean="0"/>
              <a:t>‹#›</a:t>
            </a:fld>
            <a:endParaRPr lang="en-US"/>
          </a:p>
        </p:txBody>
      </p:sp>
    </p:spTree>
    <p:extLst>
      <p:ext uri="{BB962C8B-B14F-4D97-AF65-F5344CB8AC3E}">
        <p14:creationId xmlns:p14="http://schemas.microsoft.com/office/powerpoint/2010/main" val="1441463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42F10B-1937-444F-9152-D2AC7DBDC304}" type="datetimeFigureOut">
              <a:rPr lang="en-US" smtClean="0"/>
              <a:t>12/18/2023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41A52B-1969-4980-BD3F-18BD09355846}" type="slidenum">
              <a:rPr lang="en-US" smtClean="0"/>
              <a:t>‹#›</a:t>
            </a:fld>
            <a:endParaRPr lang="en-US"/>
          </a:p>
        </p:txBody>
      </p:sp>
    </p:spTree>
    <p:extLst>
      <p:ext uri="{BB962C8B-B14F-4D97-AF65-F5344CB8AC3E}">
        <p14:creationId xmlns:p14="http://schemas.microsoft.com/office/powerpoint/2010/main" val="2758633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42F10B-1937-444F-9152-D2AC7DBDC304}"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1A52B-1969-4980-BD3F-18BD09355846}" type="slidenum">
              <a:rPr lang="en-US" smtClean="0"/>
              <a:t>‹#›</a:t>
            </a:fld>
            <a:endParaRPr lang="en-US"/>
          </a:p>
        </p:txBody>
      </p:sp>
    </p:spTree>
    <p:extLst>
      <p:ext uri="{BB962C8B-B14F-4D97-AF65-F5344CB8AC3E}">
        <p14:creationId xmlns:p14="http://schemas.microsoft.com/office/powerpoint/2010/main" val="531573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B42F10B-1937-444F-9152-D2AC7DBDC304}" type="datetimeFigureOut">
              <a:rPr lang="en-US" smtClean="0"/>
              <a:t>12/18/2023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41A52B-1969-4980-BD3F-18BD09355846}" type="slidenum">
              <a:rPr lang="en-US" smtClean="0"/>
              <a:t>‹#›</a:t>
            </a:fld>
            <a:endParaRPr lang="en-US"/>
          </a:p>
        </p:txBody>
      </p:sp>
    </p:spTree>
    <p:extLst>
      <p:ext uri="{BB962C8B-B14F-4D97-AF65-F5344CB8AC3E}">
        <p14:creationId xmlns:p14="http://schemas.microsoft.com/office/powerpoint/2010/main" val="812308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42F10B-1937-444F-9152-D2AC7DBDC304}"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1A52B-1969-4980-BD3F-18BD09355846}" type="slidenum">
              <a:rPr lang="en-US" smtClean="0"/>
              <a:t>‹#›</a:t>
            </a:fld>
            <a:endParaRPr lang="en-US"/>
          </a:p>
        </p:txBody>
      </p:sp>
    </p:spTree>
    <p:extLst>
      <p:ext uri="{BB962C8B-B14F-4D97-AF65-F5344CB8AC3E}">
        <p14:creationId xmlns:p14="http://schemas.microsoft.com/office/powerpoint/2010/main" val="2848454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42F10B-1937-444F-9152-D2AC7DBDC304}"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EF41A52B-1969-4980-BD3F-18BD09355846}" type="slidenum">
              <a:rPr lang="en-US" smtClean="0"/>
              <a:t>‹#›</a:t>
            </a:fld>
            <a:endParaRPr lang="en-US"/>
          </a:p>
        </p:txBody>
      </p:sp>
    </p:spTree>
    <p:extLst>
      <p:ext uri="{BB962C8B-B14F-4D97-AF65-F5344CB8AC3E}">
        <p14:creationId xmlns:p14="http://schemas.microsoft.com/office/powerpoint/2010/main" val="291972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42F10B-1937-444F-9152-D2AC7DBDC304}"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1A52B-1969-4980-BD3F-18BD09355846}" type="slidenum">
              <a:rPr lang="en-US" smtClean="0"/>
              <a:t>‹#›</a:t>
            </a:fld>
            <a:endParaRPr lang="en-US"/>
          </a:p>
        </p:txBody>
      </p:sp>
    </p:spTree>
    <p:extLst>
      <p:ext uri="{BB962C8B-B14F-4D97-AF65-F5344CB8AC3E}">
        <p14:creationId xmlns:p14="http://schemas.microsoft.com/office/powerpoint/2010/main" val="2523572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42F10B-1937-444F-9152-D2AC7DBDC304}" type="datetimeFigureOut">
              <a:rPr lang="en-US" smtClean="0"/>
              <a:t>12/18/2023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41A52B-1969-4980-BD3F-18BD09355846}" type="slidenum">
              <a:rPr lang="en-US" smtClean="0"/>
              <a:t>‹#›</a:t>
            </a:fld>
            <a:endParaRPr lang="en-US"/>
          </a:p>
        </p:txBody>
      </p:sp>
    </p:spTree>
    <p:extLst>
      <p:ext uri="{BB962C8B-B14F-4D97-AF65-F5344CB8AC3E}">
        <p14:creationId xmlns:p14="http://schemas.microsoft.com/office/powerpoint/2010/main" val="272915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42F10B-1937-444F-9152-D2AC7DBDC304}" type="datetimeFigureOut">
              <a:rPr lang="en-US" smtClean="0"/>
              <a:t>12/18/2023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41A52B-1969-4980-BD3F-18BD09355846}" type="slidenum">
              <a:rPr lang="en-US" smtClean="0"/>
              <a:t>‹#›</a:t>
            </a:fld>
            <a:endParaRPr lang="en-US"/>
          </a:p>
        </p:txBody>
      </p:sp>
    </p:spTree>
    <p:extLst>
      <p:ext uri="{BB962C8B-B14F-4D97-AF65-F5344CB8AC3E}">
        <p14:creationId xmlns:p14="http://schemas.microsoft.com/office/powerpoint/2010/main" val="3339830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B42F10B-1937-444F-9152-D2AC7DBDC304}" type="datetimeFigureOut">
              <a:rPr lang="en-US" smtClean="0"/>
              <a:t>12/18/2023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41A52B-1969-4980-BD3F-18BD09355846}" type="slidenum">
              <a:rPr lang="en-US" smtClean="0"/>
              <a:t>‹#›</a:t>
            </a:fld>
            <a:endParaRPr lang="en-US"/>
          </a:p>
        </p:txBody>
      </p:sp>
    </p:spTree>
    <p:extLst>
      <p:ext uri="{BB962C8B-B14F-4D97-AF65-F5344CB8AC3E}">
        <p14:creationId xmlns:p14="http://schemas.microsoft.com/office/powerpoint/2010/main" val="426601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42F10B-1937-444F-9152-D2AC7DBDC304}"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1A52B-1969-4980-BD3F-18BD09355846}" type="slidenum">
              <a:rPr lang="en-US" smtClean="0"/>
              <a:t>‹#›</a:t>
            </a:fld>
            <a:endParaRPr lang="en-US"/>
          </a:p>
        </p:txBody>
      </p:sp>
    </p:spTree>
    <p:extLst>
      <p:ext uri="{BB962C8B-B14F-4D97-AF65-F5344CB8AC3E}">
        <p14:creationId xmlns:p14="http://schemas.microsoft.com/office/powerpoint/2010/main" val="1201268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42F10B-1937-444F-9152-D2AC7DBDC304}"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1A52B-1969-4980-BD3F-18BD09355846}" type="slidenum">
              <a:rPr lang="en-US" smtClean="0"/>
              <a:t>‹#›</a:t>
            </a:fld>
            <a:endParaRPr lang="en-US"/>
          </a:p>
        </p:txBody>
      </p:sp>
    </p:spTree>
    <p:extLst>
      <p:ext uri="{BB962C8B-B14F-4D97-AF65-F5344CB8AC3E}">
        <p14:creationId xmlns:p14="http://schemas.microsoft.com/office/powerpoint/2010/main" val="548114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B42F10B-1937-444F-9152-D2AC7DBDC304}" type="datetimeFigureOut">
              <a:rPr lang="en-US" smtClean="0"/>
              <a:t>12/18/2023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41A52B-1969-4980-BD3F-18BD09355846}" type="slidenum">
              <a:rPr lang="en-US" smtClean="0"/>
              <a:t>‹#›</a:t>
            </a:fld>
            <a:endParaRPr lang="en-US"/>
          </a:p>
        </p:txBody>
      </p:sp>
    </p:spTree>
    <p:extLst>
      <p:ext uri="{BB962C8B-B14F-4D97-AF65-F5344CB8AC3E}">
        <p14:creationId xmlns:p14="http://schemas.microsoft.com/office/powerpoint/2010/main" val="67272070"/>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97529DD-0019-4F2B-AAE6-A82A2FADB6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F4B5AAB9-9C0B-4191-9D8C-E92806CC26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07B0D32C-9323-4E07-8AE3-7AFF933481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CE97D32F-1315-4522-AF1E-BCA3A653F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DE5DADF0-4577-4642-B07A-3E27915F3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D6976DF0-F017-4B6A-A5C4-00E0463405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724B99F-C151-A303-73B2-F290BB497574}"/>
              </a:ext>
            </a:extLst>
          </p:cNvPr>
          <p:cNvPicPr>
            <a:picLocks noChangeAspect="1"/>
          </p:cNvPicPr>
          <p:nvPr/>
        </p:nvPicPr>
        <p:blipFill rotWithShape="1">
          <a:blip r:embed="rId5">
            <a:duotone>
              <a:prstClr val="black"/>
              <a:schemeClr val="tx2">
                <a:tint val="45000"/>
                <a:satMod val="400000"/>
              </a:schemeClr>
            </a:duotone>
            <a:alphaModFix amt="85000"/>
          </a:blip>
          <a:srcRect t="7865" b="7865"/>
          <a:stretch/>
        </p:blipFill>
        <p:spPr>
          <a:xfrm>
            <a:off x="-3177" y="-2"/>
            <a:ext cx="12192000" cy="6858001"/>
          </a:xfrm>
          <a:prstGeom prst="rect">
            <a:avLst/>
          </a:prstGeom>
        </p:spPr>
      </p:pic>
      <p:pic>
        <p:nvPicPr>
          <p:cNvPr id="22" name="Picture 21">
            <a:extLst>
              <a:ext uri="{FF2B5EF4-FFF2-40B4-BE49-F238E27FC236}">
                <a16:creationId xmlns:a16="http://schemas.microsoft.com/office/drawing/2014/main" id="{E0452EE6-7145-4EE8-880C-AC8F1FAFF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bwMode="white">
          <a:xfrm>
            <a:off x="0" y="4492576"/>
            <a:ext cx="10439399" cy="275942"/>
          </a:xfrm>
          <a:prstGeom prst="rect">
            <a:avLst/>
          </a:prstGeom>
        </p:spPr>
      </p:pic>
      <p:sp>
        <p:nvSpPr>
          <p:cNvPr id="24" name="Rectangle 23">
            <a:extLst>
              <a:ext uri="{FF2B5EF4-FFF2-40B4-BE49-F238E27FC236}">
                <a16:creationId xmlns:a16="http://schemas.microsoft.com/office/drawing/2014/main" id="{D4364198-02BE-4E0A-B95A-162B7419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840525"/>
            <a:ext cx="10439400"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1685339-E1D3-309C-2F98-5F85F624226B}"/>
              </a:ext>
            </a:extLst>
          </p:cNvPr>
          <p:cNvSpPr>
            <a:spLocks noGrp="1"/>
          </p:cNvSpPr>
          <p:nvPr>
            <p:ph type="title"/>
          </p:nvPr>
        </p:nvSpPr>
        <p:spPr>
          <a:xfrm>
            <a:off x="674158" y="3206285"/>
            <a:ext cx="9619488" cy="721040"/>
          </a:xfrm>
        </p:spPr>
        <p:txBody>
          <a:bodyPr vert="horz" lIns="91440" tIns="45720" rIns="91440" bIns="45720" rtlCol="0" anchor="b">
            <a:normAutofit/>
          </a:bodyPr>
          <a:lstStyle/>
          <a:p>
            <a:r>
              <a:rPr lang="en-US" sz="4400"/>
              <a:t>Group Project 4</a:t>
            </a:r>
          </a:p>
        </p:txBody>
      </p:sp>
      <p:sp>
        <p:nvSpPr>
          <p:cNvPr id="3" name="Text Placeholder 2">
            <a:extLst>
              <a:ext uri="{FF2B5EF4-FFF2-40B4-BE49-F238E27FC236}">
                <a16:creationId xmlns:a16="http://schemas.microsoft.com/office/drawing/2014/main" id="{EC4F1E93-0D6A-02E7-EEB7-721751BCB8F7}"/>
              </a:ext>
            </a:extLst>
          </p:cNvPr>
          <p:cNvSpPr>
            <a:spLocks noGrp="1"/>
          </p:cNvSpPr>
          <p:nvPr>
            <p:ph type="body" idx="1"/>
          </p:nvPr>
        </p:nvSpPr>
        <p:spPr>
          <a:xfrm>
            <a:off x="670984" y="3882730"/>
            <a:ext cx="9622662" cy="356616"/>
          </a:xfrm>
        </p:spPr>
        <p:txBody>
          <a:bodyPr vert="horz" lIns="91440" tIns="45720" rIns="91440" bIns="45720" rtlCol="0" anchor="ctr">
            <a:normAutofit/>
          </a:bodyPr>
          <a:lstStyle/>
          <a:p>
            <a:r>
              <a:rPr lang="en-US" sz="1400">
                <a:solidFill>
                  <a:schemeClr val="tx1"/>
                </a:solidFill>
              </a:rPr>
              <a:t>Group Members: Issa Habeeb, Ali Algahim, Emran Ali, George Ebaugh, Munassar Shariff, Nadia Aktar, Rasheed Kareem </a:t>
            </a:r>
          </a:p>
          <a:p>
            <a:endParaRPr lang="en-US" sz="1400">
              <a:solidFill>
                <a:schemeClr val="tx1"/>
              </a:solidFill>
            </a:endParaRPr>
          </a:p>
        </p:txBody>
      </p:sp>
      <p:pic>
        <p:nvPicPr>
          <p:cNvPr id="26" name="Picture 25">
            <a:extLst>
              <a:ext uri="{FF2B5EF4-FFF2-40B4-BE49-F238E27FC236}">
                <a16:creationId xmlns:a16="http://schemas.microsoft.com/office/drawing/2014/main" id="{3E8F872E-D6C6-4CC8-AEAF-3CC1E5FBDC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bwMode="white">
          <a:xfrm>
            <a:off x="10583333" y="4493570"/>
            <a:ext cx="1605490" cy="276940"/>
          </a:xfrm>
          <a:prstGeom prst="rect">
            <a:avLst/>
          </a:prstGeom>
        </p:spPr>
      </p:pic>
      <p:sp>
        <p:nvSpPr>
          <p:cNvPr id="28" name="Rectangle 27">
            <a:extLst>
              <a:ext uri="{FF2B5EF4-FFF2-40B4-BE49-F238E27FC236}">
                <a16:creationId xmlns:a16="http://schemas.microsoft.com/office/drawing/2014/main" id="{3D943348-63D8-42B6-8AA3-DFC635FACE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0591801" y="2839803"/>
            <a:ext cx="1597024" cy="1660332"/>
          </a:xfrm>
          <a:prstGeom prst="rect">
            <a:avLst/>
          </a:prstGeom>
          <a:solidFill>
            <a:schemeClr val="accent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8695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B7360-EF4F-E6F4-1F68-03C248EA1B8D}"/>
              </a:ext>
            </a:extLst>
          </p:cNvPr>
          <p:cNvSpPr>
            <a:spLocks noGrp="1"/>
          </p:cNvSpPr>
          <p:nvPr>
            <p:ph type="title"/>
          </p:nvPr>
        </p:nvSpPr>
        <p:spPr>
          <a:xfrm>
            <a:off x="680321" y="753228"/>
            <a:ext cx="7087552" cy="1080938"/>
          </a:xfrm>
        </p:spPr>
        <p:txBody>
          <a:bodyPr vert="horz" lIns="91440" tIns="45720" rIns="91440" bIns="45720" rtlCol="0" anchor="ctr">
            <a:normAutofit/>
          </a:bodyPr>
          <a:lstStyle/>
          <a:p>
            <a:r>
              <a:rPr lang="en-US"/>
              <a:t>Project Overview</a:t>
            </a:r>
          </a:p>
        </p:txBody>
      </p:sp>
      <p:sp>
        <p:nvSpPr>
          <p:cNvPr id="3" name="Content Placeholder 2">
            <a:extLst>
              <a:ext uri="{FF2B5EF4-FFF2-40B4-BE49-F238E27FC236}">
                <a16:creationId xmlns:a16="http://schemas.microsoft.com/office/drawing/2014/main" id="{7707F7F0-73A2-A9AA-282B-C2AD319649F5}"/>
              </a:ext>
            </a:extLst>
          </p:cNvPr>
          <p:cNvSpPr>
            <a:spLocks noGrp="1"/>
          </p:cNvSpPr>
          <p:nvPr>
            <p:ph sz="half" idx="1"/>
          </p:nvPr>
        </p:nvSpPr>
        <p:spPr>
          <a:xfrm>
            <a:off x="680321" y="2336873"/>
            <a:ext cx="6423211" cy="3599316"/>
          </a:xfrm>
        </p:spPr>
        <p:txBody>
          <a:bodyPr vert="horz" lIns="91440" tIns="45720" rIns="91440" bIns="45720" rtlCol="0" anchor="t">
            <a:normAutofit/>
          </a:bodyPr>
          <a:lstStyle/>
          <a:p>
            <a:r>
              <a:rPr lang="en-US" sz="2000">
                <a:solidFill>
                  <a:srgbClr val="000000"/>
                </a:solidFill>
                <a:latin typeface="Times New Roman"/>
                <a:cs typeface="Times New Roman"/>
              </a:rPr>
              <a:t>The employee tracker app kicks off with a screen displaying roles like software engineers or HR, each with its own image. Users can pick a role, leading them to a detailed page showing the current employee count and individual info. The app simplifies management by allowing users to easily add or remove employees in the selected role, making workforce tracking straightforward.</a:t>
            </a:r>
            <a:endParaRPr lang="en-US" sz="2000"/>
          </a:p>
        </p:txBody>
      </p:sp>
      <p:pic>
        <p:nvPicPr>
          <p:cNvPr id="6" name="Content Placeholder 5" descr="A group of people in front of a large screen&#10;&#10;Description automatically generated">
            <a:extLst>
              <a:ext uri="{FF2B5EF4-FFF2-40B4-BE49-F238E27FC236}">
                <a16:creationId xmlns:a16="http://schemas.microsoft.com/office/drawing/2014/main" id="{D9BE8BF1-0F70-A8CA-756F-31049DBDDE92}"/>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21810" r="10501" b="1"/>
          <a:stretch/>
        </p:blipFill>
        <p:spPr>
          <a:xfrm>
            <a:off x="7547810" y="10"/>
            <a:ext cx="4641013" cy="6856310"/>
          </a:xfrm>
          <a:prstGeom prst="rect">
            <a:avLst/>
          </a:prstGeom>
          <a:ln>
            <a:noFill/>
          </a:ln>
          <a:effectLst/>
        </p:spPr>
      </p:pic>
    </p:spTree>
    <p:extLst>
      <p:ext uri="{BB962C8B-B14F-4D97-AF65-F5344CB8AC3E}">
        <p14:creationId xmlns:p14="http://schemas.microsoft.com/office/powerpoint/2010/main" val="3841866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67C1B-F6BF-BFDF-678C-F4567277DA07}"/>
              </a:ext>
            </a:extLst>
          </p:cNvPr>
          <p:cNvSpPr>
            <a:spLocks noGrp="1"/>
          </p:cNvSpPr>
          <p:nvPr>
            <p:ph type="title"/>
          </p:nvPr>
        </p:nvSpPr>
        <p:spPr>
          <a:xfrm>
            <a:off x="680321" y="753228"/>
            <a:ext cx="7087552" cy="1080938"/>
          </a:xfrm>
        </p:spPr>
        <p:txBody>
          <a:bodyPr vert="horz" lIns="91440" tIns="45720" rIns="91440" bIns="45720" rtlCol="0" anchor="ctr">
            <a:normAutofit/>
          </a:bodyPr>
          <a:lstStyle/>
          <a:p>
            <a:r>
              <a:rPr lang="en-US"/>
              <a:t>Software</a:t>
            </a:r>
          </a:p>
        </p:txBody>
      </p:sp>
      <p:sp>
        <p:nvSpPr>
          <p:cNvPr id="3" name="Content Placeholder 2">
            <a:extLst>
              <a:ext uri="{FF2B5EF4-FFF2-40B4-BE49-F238E27FC236}">
                <a16:creationId xmlns:a16="http://schemas.microsoft.com/office/drawing/2014/main" id="{63A2A579-E205-FCB1-FB7F-AA7E1B0F409B}"/>
              </a:ext>
            </a:extLst>
          </p:cNvPr>
          <p:cNvSpPr>
            <a:spLocks noGrp="1"/>
          </p:cNvSpPr>
          <p:nvPr>
            <p:ph sz="half" idx="1"/>
          </p:nvPr>
        </p:nvSpPr>
        <p:spPr>
          <a:xfrm>
            <a:off x="680321" y="2336873"/>
            <a:ext cx="6423211" cy="3599316"/>
          </a:xfrm>
        </p:spPr>
        <p:txBody>
          <a:bodyPr vert="horz" lIns="91440" tIns="45720" rIns="91440" bIns="45720" rtlCol="0" anchor="t">
            <a:normAutofit/>
          </a:bodyPr>
          <a:lstStyle/>
          <a:p>
            <a:pPr>
              <a:buNone/>
            </a:pPr>
            <a:r>
              <a:rPr lang="en-US" sz="1800" err="1">
                <a:solidFill>
                  <a:schemeClr val="bg1"/>
                </a:solidFill>
                <a:latin typeface="Wingdings"/>
                <a:cs typeface="Times New Roman"/>
                <a:sym typeface="Wingdings"/>
              </a:rPr>
              <a:t>v</a:t>
            </a:r>
            <a:r>
              <a:rPr lang="en-US" sz="1800" err="1">
                <a:solidFill>
                  <a:schemeClr val="bg1"/>
                </a:solidFill>
                <a:latin typeface="Calibri"/>
                <a:cs typeface="Calibri"/>
              </a:rPr>
              <a:t>HTML</a:t>
            </a:r>
            <a:r>
              <a:rPr lang="en-US" sz="1800">
                <a:solidFill>
                  <a:schemeClr val="bg1"/>
                </a:solidFill>
                <a:latin typeface="TW Cen MT"/>
                <a:cs typeface="Times New Roman"/>
              </a:rPr>
              <a:t>- The structure, and elements (such as header, body, footer) of the website. </a:t>
            </a:r>
            <a:endParaRPr lang="en-US">
              <a:solidFill>
                <a:schemeClr val="bg1"/>
              </a:solidFill>
            </a:endParaRPr>
          </a:p>
          <a:p>
            <a:pPr>
              <a:buNone/>
            </a:pPr>
            <a:r>
              <a:rPr lang="en-US" sz="1800" err="1">
                <a:solidFill>
                  <a:schemeClr val="bg1"/>
                </a:solidFill>
                <a:latin typeface="Wingdings"/>
                <a:cs typeface="Times New Roman"/>
                <a:sym typeface="Wingdings"/>
              </a:rPr>
              <a:t>v</a:t>
            </a:r>
            <a:r>
              <a:rPr lang="en-US" sz="1800" err="1">
                <a:solidFill>
                  <a:schemeClr val="bg1"/>
                </a:solidFill>
                <a:latin typeface="TW Cen MT"/>
                <a:cs typeface="Times New Roman"/>
              </a:rPr>
              <a:t>CSS</a:t>
            </a:r>
            <a:r>
              <a:rPr lang="en-US" sz="1800">
                <a:solidFill>
                  <a:schemeClr val="bg1"/>
                </a:solidFill>
                <a:latin typeface="TW Cen MT"/>
                <a:cs typeface="Times New Roman"/>
              </a:rPr>
              <a:t>- Styling for the elements.</a:t>
            </a:r>
            <a:endParaRPr lang="en-US">
              <a:solidFill>
                <a:schemeClr val="bg1"/>
              </a:solidFill>
            </a:endParaRPr>
          </a:p>
          <a:p>
            <a:pPr>
              <a:buNone/>
            </a:pPr>
            <a:r>
              <a:rPr lang="en-US" sz="1800" err="1">
                <a:solidFill>
                  <a:schemeClr val="bg1"/>
                </a:solidFill>
                <a:latin typeface="Wingdings"/>
                <a:cs typeface="Times New Roman"/>
                <a:sym typeface="Wingdings"/>
              </a:rPr>
              <a:t>v</a:t>
            </a:r>
            <a:r>
              <a:rPr lang="en-US" sz="1800" err="1">
                <a:solidFill>
                  <a:schemeClr val="bg1"/>
                </a:solidFill>
                <a:latin typeface="TW Cen MT"/>
                <a:cs typeface="Times New Roman"/>
              </a:rPr>
              <a:t>VS</a:t>
            </a:r>
            <a:r>
              <a:rPr lang="en-US" sz="1800">
                <a:solidFill>
                  <a:schemeClr val="bg1"/>
                </a:solidFill>
                <a:latin typeface="TW Cen MT"/>
                <a:cs typeface="Times New Roman"/>
              </a:rPr>
              <a:t> code- Text editor.</a:t>
            </a:r>
            <a:endParaRPr lang="en-US">
              <a:solidFill>
                <a:schemeClr val="bg1"/>
              </a:solidFill>
            </a:endParaRPr>
          </a:p>
          <a:p>
            <a:pPr>
              <a:buNone/>
            </a:pPr>
            <a:r>
              <a:rPr lang="en-US" sz="1800" err="1">
                <a:solidFill>
                  <a:schemeClr val="bg1"/>
                </a:solidFill>
                <a:latin typeface="Wingdings"/>
                <a:cs typeface="Times New Roman"/>
                <a:sym typeface="Wingdings"/>
              </a:rPr>
              <a:t>v</a:t>
            </a:r>
            <a:r>
              <a:rPr lang="en-US" sz="1800" err="1">
                <a:solidFill>
                  <a:schemeClr val="bg1"/>
                </a:solidFill>
                <a:latin typeface="TW Cen MT"/>
                <a:cs typeface="Times New Roman"/>
              </a:rPr>
              <a:t>Python</a:t>
            </a:r>
            <a:r>
              <a:rPr lang="en-US" sz="1800">
                <a:solidFill>
                  <a:schemeClr val="bg1"/>
                </a:solidFill>
                <a:latin typeface="TW Cen MT"/>
                <a:cs typeface="Times New Roman"/>
              </a:rPr>
              <a:t>- Programming language used to write the code.</a:t>
            </a:r>
            <a:endParaRPr lang="en-US">
              <a:solidFill>
                <a:schemeClr val="bg1"/>
              </a:solidFill>
            </a:endParaRPr>
          </a:p>
          <a:p>
            <a:pPr>
              <a:buNone/>
            </a:pPr>
            <a:r>
              <a:rPr lang="en-US" sz="1800" err="1">
                <a:solidFill>
                  <a:schemeClr val="bg1"/>
                </a:solidFill>
                <a:latin typeface="Wingdings"/>
                <a:cs typeface="Times New Roman"/>
                <a:sym typeface="Wingdings"/>
              </a:rPr>
              <a:t>v</a:t>
            </a:r>
            <a:r>
              <a:rPr lang="en-US" sz="1800" err="1">
                <a:solidFill>
                  <a:schemeClr val="bg1"/>
                </a:solidFill>
                <a:latin typeface="TW Cen MT"/>
                <a:cs typeface="Times New Roman"/>
              </a:rPr>
              <a:t>Tkinter</a:t>
            </a:r>
            <a:r>
              <a:rPr lang="en-US" sz="1800">
                <a:solidFill>
                  <a:schemeClr val="bg1"/>
                </a:solidFill>
                <a:latin typeface="TW Cen MT"/>
                <a:cs typeface="Times New Roman"/>
              </a:rPr>
              <a:t>- Graphical user interface.</a:t>
            </a:r>
            <a:endParaRPr lang="en-US">
              <a:solidFill>
                <a:schemeClr val="bg1"/>
              </a:solidFill>
            </a:endParaRPr>
          </a:p>
          <a:p>
            <a:pPr>
              <a:buNone/>
            </a:pPr>
            <a:r>
              <a:rPr lang="en-US" sz="1800" err="1">
                <a:solidFill>
                  <a:schemeClr val="bg1"/>
                </a:solidFill>
                <a:latin typeface="Wingdings"/>
                <a:cs typeface="Times New Roman"/>
                <a:sym typeface="Wingdings"/>
              </a:rPr>
              <a:t>v</a:t>
            </a:r>
            <a:r>
              <a:rPr lang="en-US" sz="1800" err="1">
                <a:solidFill>
                  <a:schemeClr val="bg1"/>
                </a:solidFill>
                <a:latin typeface="TW Cen MT"/>
                <a:cs typeface="Times New Roman"/>
              </a:rPr>
              <a:t>Pylint</a:t>
            </a:r>
            <a:r>
              <a:rPr lang="en-US" sz="1800">
                <a:solidFill>
                  <a:schemeClr val="bg1"/>
                </a:solidFill>
                <a:latin typeface="TW Cen MT"/>
                <a:cs typeface="Times New Roman"/>
              </a:rPr>
              <a:t>- Checked Code and Followed Requirements.</a:t>
            </a:r>
            <a:endParaRPr lang="en-US">
              <a:solidFill>
                <a:schemeClr val="bg1"/>
              </a:solidFill>
            </a:endParaRPr>
          </a:p>
          <a:p>
            <a:pPr>
              <a:buNone/>
            </a:pPr>
            <a:r>
              <a:rPr lang="en-US" sz="1800" err="1">
                <a:solidFill>
                  <a:schemeClr val="bg1"/>
                </a:solidFill>
                <a:latin typeface="Wingdings"/>
                <a:cs typeface="Times New Roman"/>
                <a:sym typeface="Wingdings"/>
              </a:rPr>
              <a:t>v</a:t>
            </a:r>
            <a:r>
              <a:rPr lang="en-US" sz="1800" err="1">
                <a:solidFill>
                  <a:schemeClr val="bg1"/>
                </a:solidFill>
                <a:latin typeface="TW Cen MT"/>
                <a:cs typeface="Times New Roman"/>
              </a:rPr>
              <a:t>Pyinstaller</a:t>
            </a:r>
            <a:r>
              <a:rPr lang="en-US" sz="1800">
                <a:solidFill>
                  <a:schemeClr val="bg1"/>
                </a:solidFill>
                <a:latin typeface="TW Cen MT"/>
                <a:cs typeface="Times New Roman"/>
              </a:rPr>
              <a:t>- Made it into an exe</a:t>
            </a:r>
            <a:endParaRPr lang="en-US">
              <a:solidFill>
                <a:schemeClr val="bg1"/>
              </a:solidFill>
            </a:endParaRPr>
          </a:p>
          <a:p>
            <a:pPr marL="0" indent="0">
              <a:buNone/>
            </a:pPr>
            <a:endParaRPr lang="en-US" sz="2000">
              <a:solidFill>
                <a:srgbClr val="000000"/>
              </a:solidFill>
              <a:latin typeface="Times New Roman"/>
              <a:cs typeface="Times New Roman"/>
            </a:endParaRPr>
          </a:p>
        </p:txBody>
      </p:sp>
      <p:pic>
        <p:nvPicPr>
          <p:cNvPr id="6" name="Content Placeholder 5" descr="A computer screen with colorful squares&#10;&#10;Description automatically generated">
            <a:extLst>
              <a:ext uri="{FF2B5EF4-FFF2-40B4-BE49-F238E27FC236}">
                <a16:creationId xmlns:a16="http://schemas.microsoft.com/office/drawing/2014/main" id="{6D9C3B49-7DF5-0FF8-611D-BC3A640ACCF0}"/>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9715" r="1" b="16789"/>
          <a:stretch/>
        </p:blipFill>
        <p:spPr>
          <a:xfrm>
            <a:off x="7547810" y="10"/>
            <a:ext cx="4641013" cy="6856310"/>
          </a:xfrm>
          <a:prstGeom prst="rect">
            <a:avLst/>
          </a:prstGeom>
          <a:ln>
            <a:noFill/>
          </a:ln>
          <a:effectLst/>
        </p:spPr>
      </p:pic>
    </p:spTree>
    <p:extLst>
      <p:ext uri="{BB962C8B-B14F-4D97-AF65-F5344CB8AC3E}">
        <p14:creationId xmlns:p14="http://schemas.microsoft.com/office/powerpoint/2010/main" val="969479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2571-67C7-B899-DEDE-312424BE5051}"/>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a:t>Website and tech Demo</a:t>
            </a:r>
          </a:p>
        </p:txBody>
      </p:sp>
      <p:pic>
        <p:nvPicPr>
          <p:cNvPr id="6" name="Graphic 5" descr="Monitor">
            <a:extLst>
              <a:ext uri="{FF2B5EF4-FFF2-40B4-BE49-F238E27FC236}">
                <a16:creationId xmlns:a16="http://schemas.microsoft.com/office/drawing/2014/main" id="{90D4CD94-C011-610B-691D-66DADFC9C5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88528" y="640078"/>
            <a:ext cx="3609141" cy="360914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085991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5600-C9E5-5327-CBE0-9327DE042098}"/>
              </a:ext>
            </a:extLst>
          </p:cNvPr>
          <p:cNvSpPr>
            <a:spLocks noGrp="1"/>
          </p:cNvSpPr>
          <p:nvPr>
            <p:ph type="title"/>
          </p:nvPr>
        </p:nvSpPr>
        <p:spPr>
          <a:xfrm>
            <a:off x="680321" y="2063262"/>
            <a:ext cx="3739279" cy="2661052"/>
          </a:xfrm>
        </p:spPr>
        <p:txBody>
          <a:bodyPr>
            <a:normAutofit/>
          </a:bodyPr>
          <a:lstStyle/>
          <a:p>
            <a:pPr algn="r"/>
            <a:r>
              <a:rPr lang="en-US" sz="4400"/>
              <a:t>Why Choose us?</a:t>
            </a:r>
          </a:p>
        </p:txBody>
      </p:sp>
      <p:graphicFrame>
        <p:nvGraphicFramePr>
          <p:cNvPr id="5" name="Content Placeholder 2">
            <a:extLst>
              <a:ext uri="{FF2B5EF4-FFF2-40B4-BE49-F238E27FC236}">
                <a16:creationId xmlns:a16="http://schemas.microsoft.com/office/drawing/2014/main" id="{EBB3B1D3-4060-BE7E-D6EA-1E4E3EE0A248}"/>
              </a:ext>
            </a:extLst>
          </p:cNvPr>
          <p:cNvGraphicFramePr>
            <a:graphicFrameLocks noGrp="1"/>
          </p:cNvGraphicFramePr>
          <p:nvPr>
            <p:ph idx="1"/>
            <p:extLst>
              <p:ext uri="{D42A27DB-BD31-4B8C-83A1-F6EECF244321}">
                <p14:modId xmlns:p14="http://schemas.microsoft.com/office/powerpoint/2010/main" val="3989803828"/>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8961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D759A-623E-5EF8-7BEC-61D02EF9C99C}"/>
              </a:ext>
            </a:extLst>
          </p:cNvPr>
          <p:cNvSpPr>
            <a:spLocks noGrp="1"/>
          </p:cNvSpPr>
          <p:nvPr>
            <p:ph type="title"/>
          </p:nvPr>
        </p:nvSpPr>
        <p:spPr/>
        <p:txBody>
          <a:bodyPr>
            <a:normAutofit/>
          </a:bodyPr>
          <a:lstStyle/>
          <a:p>
            <a:r>
              <a:rPr lang="en-US"/>
              <a:t>Future Improvements</a:t>
            </a:r>
          </a:p>
        </p:txBody>
      </p:sp>
      <p:graphicFrame>
        <p:nvGraphicFramePr>
          <p:cNvPr id="5" name="Content Placeholder 2">
            <a:extLst>
              <a:ext uri="{FF2B5EF4-FFF2-40B4-BE49-F238E27FC236}">
                <a16:creationId xmlns:a16="http://schemas.microsoft.com/office/drawing/2014/main" id="{61850BC5-194C-8E59-A078-9968803AD382}"/>
              </a:ext>
            </a:extLst>
          </p:cNvPr>
          <p:cNvGraphicFramePr>
            <a:graphicFrameLocks noGrp="1"/>
          </p:cNvGraphicFramePr>
          <p:nvPr>
            <p:ph idx="1"/>
            <p:extLst>
              <p:ext uri="{D42A27DB-BD31-4B8C-83A1-F6EECF244321}">
                <p14:modId xmlns:p14="http://schemas.microsoft.com/office/powerpoint/2010/main" val="2808158556"/>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8482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4" name="Picture 3" descr="Question marks in a line and one question mark is lit">
            <a:extLst>
              <a:ext uri="{FF2B5EF4-FFF2-40B4-BE49-F238E27FC236}">
                <a16:creationId xmlns:a16="http://schemas.microsoft.com/office/drawing/2014/main" id="{4B672598-5BCC-8712-6860-79DD1B251E51}"/>
              </a:ext>
            </a:extLst>
          </p:cNvPr>
          <p:cNvPicPr>
            <a:picLocks noChangeAspect="1"/>
          </p:cNvPicPr>
          <p:nvPr/>
        </p:nvPicPr>
        <p:blipFill rotWithShape="1">
          <a:blip r:embed="rId2">
            <a:duotone>
              <a:schemeClr val="bg2">
                <a:shade val="45000"/>
                <a:satMod val="135000"/>
              </a:schemeClr>
              <a:prstClr val="white"/>
            </a:duotone>
            <a:alphaModFix amt="41000"/>
          </a:blip>
          <a:srcRect t="15730"/>
          <a:stretch/>
        </p:blipFill>
        <p:spPr>
          <a:xfrm>
            <a:off x="-3176" y="10"/>
            <a:ext cx="12192000" cy="6857991"/>
          </a:xfrm>
          <a:prstGeom prst="rect">
            <a:avLst/>
          </a:prstGeom>
        </p:spPr>
      </p:pic>
      <p:sp>
        <p:nvSpPr>
          <p:cNvPr id="2" name="Title 1">
            <a:extLst>
              <a:ext uri="{FF2B5EF4-FFF2-40B4-BE49-F238E27FC236}">
                <a16:creationId xmlns:a16="http://schemas.microsoft.com/office/drawing/2014/main" id="{8F98F31C-E467-49FB-2CF2-C48963E4844B}"/>
              </a:ext>
            </a:extLst>
          </p:cNvPr>
          <p:cNvSpPr>
            <a:spLocks noGrp="1"/>
          </p:cNvSpPr>
          <p:nvPr>
            <p:ph type="title"/>
          </p:nvPr>
        </p:nvSpPr>
        <p:spPr>
          <a:xfrm>
            <a:off x="680322" y="4402667"/>
            <a:ext cx="8133478" cy="940240"/>
          </a:xfrm>
        </p:spPr>
        <p:txBody>
          <a:bodyPr vert="horz" lIns="91440" tIns="45720" rIns="91440" bIns="45720" rtlCol="0" anchor="b">
            <a:normAutofit/>
          </a:bodyPr>
          <a:lstStyle/>
          <a:p>
            <a:pPr algn="r"/>
            <a:r>
              <a:rPr lang="en-US" sz="4800"/>
              <a:t>Questions?</a:t>
            </a:r>
          </a:p>
        </p:txBody>
      </p:sp>
    </p:spTree>
    <p:extLst>
      <p:ext uri="{BB962C8B-B14F-4D97-AF65-F5344CB8AC3E}">
        <p14:creationId xmlns:p14="http://schemas.microsoft.com/office/powerpoint/2010/main" val="181506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53D87CC3BBB4A429D35577CEEAE909A" ma:contentTypeVersion="4" ma:contentTypeDescription="Create a new document." ma:contentTypeScope="" ma:versionID="265ec985d5d113ba64c6d80828d2c901">
  <xsd:schema xmlns:xsd="http://www.w3.org/2001/XMLSchema" xmlns:xs="http://www.w3.org/2001/XMLSchema" xmlns:p="http://schemas.microsoft.com/office/2006/metadata/properties" xmlns:ns3="5852d601-1a7c-44b2-a899-4fb2f89ff1ad" targetNamespace="http://schemas.microsoft.com/office/2006/metadata/properties" ma:root="true" ma:fieldsID="86a6a956787d052edd41b0944eaaa3c1" ns3:_="">
    <xsd:import namespace="5852d601-1a7c-44b2-a899-4fb2f89ff1ad"/>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52d601-1a7c-44b2-a899-4fb2f89ff1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5852d601-1a7c-44b2-a899-4fb2f89ff1a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F098B9-3A57-4F5F-AC0D-A0CA4EF5F30B}">
  <ds:schemaRefs>
    <ds:schemaRef ds:uri="5852d601-1a7c-44b2-a899-4fb2f89ff1a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97547CF-3F15-4A3E-879E-A47EDADA6DCC}">
  <ds:schemaRefs>
    <ds:schemaRef ds:uri="5852d601-1a7c-44b2-a899-4fb2f89ff1a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7C85330-655E-45E2-80B9-95CC1B74472F}">
  <ds:schemaRefs>
    <ds:schemaRef ds:uri="http://schemas.microsoft.com/sharepoint/v3/contenttype/forms"/>
  </ds:schemaRefs>
</ds:datastoreItem>
</file>

<file path=docMetadata/LabelInfo.xml><?xml version="1.0" encoding="utf-8"?>
<clbl:labelList xmlns:clbl="http://schemas.microsoft.com/office/2020/mipLabelMetadata">
  <clbl:label id="{e51cdec9-811d-471d-bbe6-dd3d8d54c28b}" enabled="0" method="" siteId="{e51cdec9-811d-471d-bbe6-dd3d8d54c28b}" removed="1"/>
</clbl:labelList>
</file>

<file path=docProps/app.xml><?xml version="1.0" encoding="utf-8"?>
<Properties xmlns="http://schemas.openxmlformats.org/officeDocument/2006/extended-properties" xmlns:vt="http://schemas.openxmlformats.org/officeDocument/2006/docPropsVTypes">
  <Template>Berlin</Template>
  <TotalTime>15</TotalTime>
  <Words>240</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Times New Roman</vt:lpstr>
      <vt:lpstr>Trebuchet MS</vt:lpstr>
      <vt:lpstr>TW Cen MT</vt:lpstr>
      <vt:lpstr>Wingdings</vt:lpstr>
      <vt:lpstr>Berlin</vt:lpstr>
      <vt:lpstr>Group Project 4</vt:lpstr>
      <vt:lpstr>Project Overview</vt:lpstr>
      <vt:lpstr>Software</vt:lpstr>
      <vt:lpstr>Website and tech Demo</vt:lpstr>
      <vt:lpstr>Why Choose us?</vt:lpstr>
      <vt:lpstr>Future Improvements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 3</dc:title>
  <dc:creator>George Ebaugh</dc:creator>
  <cp:lastModifiedBy>George Ebaugh</cp:lastModifiedBy>
  <cp:revision>4</cp:revision>
  <dcterms:created xsi:type="dcterms:W3CDTF">2023-11-20T02:54:23Z</dcterms:created>
  <dcterms:modified xsi:type="dcterms:W3CDTF">2023-12-18T17:28:20Z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0x010100053D87CC3BBB4A429D35577CEEAE909A</vt:lpwstr>
  </property>
</Properties>
</file>