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56" r:id="rId5"/>
    <p:sldId id="264" r:id="rId6"/>
    <p:sldId id="263" r:id="rId7"/>
    <p:sldId id="258" r:id="rId8"/>
    <p:sldId id="261"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EEF4B-F47A-D9BB-6C45-D401C2EB0F93}" v="59" dt="2023-11-20T20:38:23.620"/>
    <p1510:client id="{8C483883-B0B1-42F1-9345-E0689436476C}" v="2" vWet="6" dt="2023-11-20T20:11:10.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2303B-89BB-4805-9461-D284B5F833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99B200-1D30-4A83-BBEF-CFAB38157A00}">
      <dgm:prSet/>
      <dgm:spPr/>
      <dgm:t>
        <a:bodyPr/>
        <a:lstStyle/>
        <a:p>
          <a:r>
            <a:rPr lang="en-US"/>
            <a:t>showcasing expertise in building robust applications with user-friendly interfaces.</a:t>
          </a:r>
        </a:p>
      </dgm:t>
    </dgm:pt>
    <dgm:pt modelId="{AEC4092E-171E-4FFE-ACEE-FA9C744A670D}" type="parTrans" cxnId="{B8AEA77B-9617-41CE-9C20-0F264D760436}">
      <dgm:prSet/>
      <dgm:spPr/>
      <dgm:t>
        <a:bodyPr/>
        <a:lstStyle/>
        <a:p>
          <a:endParaRPr lang="en-US"/>
        </a:p>
      </dgm:t>
    </dgm:pt>
    <dgm:pt modelId="{56E5A178-EF3D-4ACE-9501-1C11469FC164}" type="sibTrans" cxnId="{B8AEA77B-9617-41CE-9C20-0F264D760436}">
      <dgm:prSet/>
      <dgm:spPr/>
      <dgm:t>
        <a:bodyPr/>
        <a:lstStyle/>
        <a:p>
          <a:endParaRPr lang="en-US"/>
        </a:p>
      </dgm:t>
    </dgm:pt>
    <dgm:pt modelId="{E6E50B4A-D789-42AE-8F38-13E75BEE1ACA}">
      <dgm:prSet/>
      <dgm:spPr/>
      <dgm:t>
        <a:bodyPr/>
        <a:lstStyle/>
        <a:p>
          <a:r>
            <a:rPr lang="en-US"/>
            <a:t>Our team excels in writing clean, appealing HTML and CSS styles from previous successful projects.</a:t>
          </a:r>
        </a:p>
      </dgm:t>
    </dgm:pt>
    <dgm:pt modelId="{F8A3F304-20CB-4DFD-95F7-8B8913C5BCCA}" type="parTrans" cxnId="{5EEF592F-B88E-404B-951A-726987652BC2}">
      <dgm:prSet/>
      <dgm:spPr/>
      <dgm:t>
        <a:bodyPr/>
        <a:lstStyle/>
        <a:p>
          <a:endParaRPr lang="en-US"/>
        </a:p>
      </dgm:t>
    </dgm:pt>
    <dgm:pt modelId="{A791C550-7B86-4456-A6F7-F430917C2A55}" type="sibTrans" cxnId="{5EEF592F-B88E-404B-951A-726987652BC2}">
      <dgm:prSet/>
      <dgm:spPr/>
      <dgm:t>
        <a:bodyPr/>
        <a:lstStyle/>
        <a:p>
          <a:endParaRPr lang="en-US"/>
        </a:p>
      </dgm:t>
    </dgm:pt>
    <dgm:pt modelId="{0212A793-FB01-428F-B6AE-D5BF2A8F56B9}">
      <dgm:prSet/>
      <dgm:spPr/>
      <dgm:t>
        <a:bodyPr/>
        <a:lstStyle/>
        <a:p>
          <a:r>
            <a:rPr lang="en-US"/>
            <a:t>Our team has diverse skills, including graphic design, UX design, and programming. </a:t>
          </a:r>
        </a:p>
      </dgm:t>
    </dgm:pt>
    <dgm:pt modelId="{B97FD7AB-79C3-43B5-B5EE-D58DDFFB575A}" type="parTrans" cxnId="{6D6D9BF6-F504-4E28-B679-6584BC6F860E}">
      <dgm:prSet/>
      <dgm:spPr/>
      <dgm:t>
        <a:bodyPr/>
        <a:lstStyle/>
        <a:p>
          <a:endParaRPr lang="en-US"/>
        </a:p>
      </dgm:t>
    </dgm:pt>
    <dgm:pt modelId="{BD9AC536-E3B5-4656-989C-3FD95B7E6FB9}" type="sibTrans" cxnId="{6D6D9BF6-F504-4E28-B679-6584BC6F860E}">
      <dgm:prSet/>
      <dgm:spPr/>
      <dgm:t>
        <a:bodyPr/>
        <a:lstStyle/>
        <a:p>
          <a:endParaRPr lang="en-US"/>
        </a:p>
      </dgm:t>
    </dgm:pt>
    <dgm:pt modelId="{E624EB37-8D80-4AE1-876D-C89726F41C23}" type="pres">
      <dgm:prSet presAssocID="{4F62303B-89BB-4805-9461-D284B5F8336B}" presName="root" presStyleCnt="0">
        <dgm:presLayoutVars>
          <dgm:dir/>
          <dgm:resizeHandles val="exact"/>
        </dgm:presLayoutVars>
      </dgm:prSet>
      <dgm:spPr/>
    </dgm:pt>
    <dgm:pt modelId="{D869F7DE-10FA-4F42-BDE5-21DB306FFF40}" type="pres">
      <dgm:prSet presAssocID="{9A99B200-1D30-4A83-BBEF-CFAB38157A00}" presName="compNode" presStyleCnt="0"/>
      <dgm:spPr/>
    </dgm:pt>
    <dgm:pt modelId="{1F70A9B7-4FC0-43DC-9606-D20F85D0D5AB}" type="pres">
      <dgm:prSet presAssocID="{9A99B200-1D30-4A83-BBEF-CFAB38157A00}" presName="bgRect" presStyleLbl="bgShp" presStyleIdx="0" presStyleCnt="3"/>
      <dgm:spPr/>
    </dgm:pt>
    <dgm:pt modelId="{BD2261F6-AE17-4D6B-BB1E-4F2BE5FD84D8}" type="pres">
      <dgm:prSet presAssocID="{9A99B200-1D30-4A83-BBEF-CFAB38157A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75F12C9-D4BA-49FA-A471-DDCDF69164A7}" type="pres">
      <dgm:prSet presAssocID="{9A99B200-1D30-4A83-BBEF-CFAB38157A00}" presName="spaceRect" presStyleCnt="0"/>
      <dgm:spPr/>
    </dgm:pt>
    <dgm:pt modelId="{9800B811-3B60-41EE-826A-97BD17B8DEE2}" type="pres">
      <dgm:prSet presAssocID="{9A99B200-1D30-4A83-BBEF-CFAB38157A00}" presName="parTx" presStyleLbl="revTx" presStyleIdx="0" presStyleCnt="3">
        <dgm:presLayoutVars>
          <dgm:chMax val="0"/>
          <dgm:chPref val="0"/>
        </dgm:presLayoutVars>
      </dgm:prSet>
      <dgm:spPr/>
    </dgm:pt>
    <dgm:pt modelId="{D8E86C7F-7EC7-436D-BC67-3D7B69223765}" type="pres">
      <dgm:prSet presAssocID="{56E5A178-EF3D-4ACE-9501-1C11469FC164}" presName="sibTrans" presStyleCnt="0"/>
      <dgm:spPr/>
    </dgm:pt>
    <dgm:pt modelId="{FDABF15F-DCCD-4379-B210-6AEBE57B9E4E}" type="pres">
      <dgm:prSet presAssocID="{E6E50B4A-D789-42AE-8F38-13E75BEE1ACA}" presName="compNode" presStyleCnt="0"/>
      <dgm:spPr/>
    </dgm:pt>
    <dgm:pt modelId="{66F48C52-4AFE-47B2-B474-ED3B1BC03826}" type="pres">
      <dgm:prSet presAssocID="{E6E50B4A-D789-42AE-8F38-13E75BEE1ACA}" presName="bgRect" presStyleLbl="bgShp" presStyleIdx="1" presStyleCnt="3"/>
      <dgm:spPr/>
    </dgm:pt>
    <dgm:pt modelId="{F3390508-A973-42BB-AE22-623501CE4B57}" type="pres">
      <dgm:prSet presAssocID="{E6E50B4A-D789-42AE-8F38-13E75BEE1A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18B655B-282D-4B78-A2F9-95C63D919FFD}" type="pres">
      <dgm:prSet presAssocID="{E6E50B4A-D789-42AE-8F38-13E75BEE1ACA}" presName="spaceRect" presStyleCnt="0"/>
      <dgm:spPr/>
    </dgm:pt>
    <dgm:pt modelId="{C77A5B6E-26D8-4CF3-851E-E9BAACD0FF62}" type="pres">
      <dgm:prSet presAssocID="{E6E50B4A-D789-42AE-8F38-13E75BEE1ACA}" presName="parTx" presStyleLbl="revTx" presStyleIdx="1" presStyleCnt="3">
        <dgm:presLayoutVars>
          <dgm:chMax val="0"/>
          <dgm:chPref val="0"/>
        </dgm:presLayoutVars>
      </dgm:prSet>
      <dgm:spPr/>
    </dgm:pt>
    <dgm:pt modelId="{5C3872B5-CD24-4421-99DB-8FD1662A91CE}" type="pres">
      <dgm:prSet presAssocID="{A791C550-7B86-4456-A6F7-F430917C2A55}" presName="sibTrans" presStyleCnt="0"/>
      <dgm:spPr/>
    </dgm:pt>
    <dgm:pt modelId="{BCE0B388-A5F8-4863-B19A-CD2B65E89224}" type="pres">
      <dgm:prSet presAssocID="{0212A793-FB01-428F-B6AE-D5BF2A8F56B9}" presName="compNode" presStyleCnt="0"/>
      <dgm:spPr/>
    </dgm:pt>
    <dgm:pt modelId="{E60A1261-6D25-455A-A566-8CCC2F94B281}" type="pres">
      <dgm:prSet presAssocID="{0212A793-FB01-428F-B6AE-D5BF2A8F56B9}" presName="bgRect" presStyleLbl="bgShp" presStyleIdx="2" presStyleCnt="3"/>
      <dgm:spPr/>
    </dgm:pt>
    <dgm:pt modelId="{90B970FE-8F1C-4A5E-884C-348DD003786B}" type="pres">
      <dgm:prSet presAssocID="{0212A793-FB01-428F-B6AE-D5BF2A8F56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6C22F60-A6C9-4AF5-A572-BACEBB88EA8D}" type="pres">
      <dgm:prSet presAssocID="{0212A793-FB01-428F-B6AE-D5BF2A8F56B9}" presName="spaceRect" presStyleCnt="0"/>
      <dgm:spPr/>
    </dgm:pt>
    <dgm:pt modelId="{2975D214-C394-4693-A04C-654FBDA2EE4B}" type="pres">
      <dgm:prSet presAssocID="{0212A793-FB01-428F-B6AE-D5BF2A8F56B9}" presName="parTx" presStyleLbl="revTx" presStyleIdx="2" presStyleCnt="3">
        <dgm:presLayoutVars>
          <dgm:chMax val="0"/>
          <dgm:chPref val="0"/>
        </dgm:presLayoutVars>
      </dgm:prSet>
      <dgm:spPr/>
    </dgm:pt>
  </dgm:ptLst>
  <dgm:cxnLst>
    <dgm:cxn modelId="{5EEF592F-B88E-404B-951A-726987652BC2}" srcId="{4F62303B-89BB-4805-9461-D284B5F8336B}" destId="{E6E50B4A-D789-42AE-8F38-13E75BEE1ACA}" srcOrd="1" destOrd="0" parTransId="{F8A3F304-20CB-4DFD-95F7-8B8913C5BCCA}" sibTransId="{A791C550-7B86-4456-A6F7-F430917C2A55}"/>
    <dgm:cxn modelId="{3594CF30-46FF-453D-9C93-D07CF5C4107F}" type="presOf" srcId="{E6E50B4A-D789-42AE-8F38-13E75BEE1ACA}" destId="{C77A5B6E-26D8-4CF3-851E-E9BAACD0FF62}" srcOrd="0" destOrd="0" presId="urn:microsoft.com/office/officeart/2018/2/layout/IconVerticalSolidList"/>
    <dgm:cxn modelId="{FF7D7870-490D-4F87-94B7-EDA0540B148A}" type="presOf" srcId="{4F62303B-89BB-4805-9461-D284B5F8336B}" destId="{E624EB37-8D80-4AE1-876D-C89726F41C23}" srcOrd="0" destOrd="0" presId="urn:microsoft.com/office/officeart/2018/2/layout/IconVerticalSolidList"/>
    <dgm:cxn modelId="{B8AEA77B-9617-41CE-9C20-0F264D760436}" srcId="{4F62303B-89BB-4805-9461-D284B5F8336B}" destId="{9A99B200-1D30-4A83-BBEF-CFAB38157A00}" srcOrd="0" destOrd="0" parTransId="{AEC4092E-171E-4FFE-ACEE-FA9C744A670D}" sibTransId="{56E5A178-EF3D-4ACE-9501-1C11469FC164}"/>
    <dgm:cxn modelId="{83856D7D-D961-4ACE-AE8C-391512D28F1B}" type="presOf" srcId="{9A99B200-1D30-4A83-BBEF-CFAB38157A00}" destId="{9800B811-3B60-41EE-826A-97BD17B8DEE2}" srcOrd="0" destOrd="0" presId="urn:microsoft.com/office/officeart/2018/2/layout/IconVerticalSolidList"/>
    <dgm:cxn modelId="{2DBD35D9-8161-4753-8D1D-E76D652B07E1}" type="presOf" srcId="{0212A793-FB01-428F-B6AE-D5BF2A8F56B9}" destId="{2975D214-C394-4693-A04C-654FBDA2EE4B}" srcOrd="0" destOrd="0" presId="urn:microsoft.com/office/officeart/2018/2/layout/IconVerticalSolidList"/>
    <dgm:cxn modelId="{6D6D9BF6-F504-4E28-B679-6584BC6F860E}" srcId="{4F62303B-89BB-4805-9461-D284B5F8336B}" destId="{0212A793-FB01-428F-B6AE-D5BF2A8F56B9}" srcOrd="2" destOrd="0" parTransId="{B97FD7AB-79C3-43B5-B5EE-D58DDFFB575A}" sibTransId="{BD9AC536-E3B5-4656-989C-3FD95B7E6FB9}"/>
    <dgm:cxn modelId="{C14E98BE-1995-4EF5-B1AA-2A5E96A80276}" type="presParOf" srcId="{E624EB37-8D80-4AE1-876D-C89726F41C23}" destId="{D869F7DE-10FA-4F42-BDE5-21DB306FFF40}" srcOrd="0" destOrd="0" presId="urn:microsoft.com/office/officeart/2018/2/layout/IconVerticalSolidList"/>
    <dgm:cxn modelId="{2B37B389-6A34-4A7E-9949-82052A55B4F9}" type="presParOf" srcId="{D869F7DE-10FA-4F42-BDE5-21DB306FFF40}" destId="{1F70A9B7-4FC0-43DC-9606-D20F85D0D5AB}" srcOrd="0" destOrd="0" presId="urn:microsoft.com/office/officeart/2018/2/layout/IconVerticalSolidList"/>
    <dgm:cxn modelId="{E9AC608B-8546-43A9-89A4-B52E92E55948}" type="presParOf" srcId="{D869F7DE-10FA-4F42-BDE5-21DB306FFF40}" destId="{BD2261F6-AE17-4D6B-BB1E-4F2BE5FD84D8}" srcOrd="1" destOrd="0" presId="urn:microsoft.com/office/officeart/2018/2/layout/IconVerticalSolidList"/>
    <dgm:cxn modelId="{B2EEDDBC-963B-4A89-9355-DCCC422F02B5}" type="presParOf" srcId="{D869F7DE-10FA-4F42-BDE5-21DB306FFF40}" destId="{975F12C9-D4BA-49FA-A471-DDCDF69164A7}" srcOrd="2" destOrd="0" presId="urn:microsoft.com/office/officeart/2018/2/layout/IconVerticalSolidList"/>
    <dgm:cxn modelId="{0E8F21A7-739B-4F75-84E2-E5409ADE16F1}" type="presParOf" srcId="{D869F7DE-10FA-4F42-BDE5-21DB306FFF40}" destId="{9800B811-3B60-41EE-826A-97BD17B8DEE2}" srcOrd="3" destOrd="0" presId="urn:microsoft.com/office/officeart/2018/2/layout/IconVerticalSolidList"/>
    <dgm:cxn modelId="{F811D20F-6F9F-4DB9-8249-094DA3E7880E}" type="presParOf" srcId="{E624EB37-8D80-4AE1-876D-C89726F41C23}" destId="{D8E86C7F-7EC7-436D-BC67-3D7B69223765}" srcOrd="1" destOrd="0" presId="urn:microsoft.com/office/officeart/2018/2/layout/IconVerticalSolidList"/>
    <dgm:cxn modelId="{BB127E4C-99D4-4340-9073-B8F7CB33F706}" type="presParOf" srcId="{E624EB37-8D80-4AE1-876D-C89726F41C23}" destId="{FDABF15F-DCCD-4379-B210-6AEBE57B9E4E}" srcOrd="2" destOrd="0" presId="urn:microsoft.com/office/officeart/2018/2/layout/IconVerticalSolidList"/>
    <dgm:cxn modelId="{F5331B3E-E4F9-49F0-92B4-67C0ADDD92D0}" type="presParOf" srcId="{FDABF15F-DCCD-4379-B210-6AEBE57B9E4E}" destId="{66F48C52-4AFE-47B2-B474-ED3B1BC03826}" srcOrd="0" destOrd="0" presId="urn:microsoft.com/office/officeart/2018/2/layout/IconVerticalSolidList"/>
    <dgm:cxn modelId="{01C4DC52-C90E-4BBF-8D09-DCBEB7025FB1}" type="presParOf" srcId="{FDABF15F-DCCD-4379-B210-6AEBE57B9E4E}" destId="{F3390508-A973-42BB-AE22-623501CE4B57}" srcOrd="1" destOrd="0" presId="urn:microsoft.com/office/officeart/2018/2/layout/IconVerticalSolidList"/>
    <dgm:cxn modelId="{0D5AC8A6-F786-46B9-ADD4-95190AAC9192}" type="presParOf" srcId="{FDABF15F-DCCD-4379-B210-6AEBE57B9E4E}" destId="{D18B655B-282D-4B78-A2F9-95C63D919FFD}" srcOrd="2" destOrd="0" presId="urn:microsoft.com/office/officeart/2018/2/layout/IconVerticalSolidList"/>
    <dgm:cxn modelId="{2B308016-1EE5-43FC-B74F-F95C5340C582}" type="presParOf" srcId="{FDABF15F-DCCD-4379-B210-6AEBE57B9E4E}" destId="{C77A5B6E-26D8-4CF3-851E-E9BAACD0FF62}" srcOrd="3" destOrd="0" presId="urn:microsoft.com/office/officeart/2018/2/layout/IconVerticalSolidList"/>
    <dgm:cxn modelId="{B40A3B17-96E2-4447-B2CB-53F4F9D38690}" type="presParOf" srcId="{E624EB37-8D80-4AE1-876D-C89726F41C23}" destId="{5C3872B5-CD24-4421-99DB-8FD1662A91CE}" srcOrd="3" destOrd="0" presId="urn:microsoft.com/office/officeart/2018/2/layout/IconVerticalSolidList"/>
    <dgm:cxn modelId="{7976B3D9-D391-49C9-8703-9FE543E2C3F2}" type="presParOf" srcId="{E624EB37-8D80-4AE1-876D-C89726F41C23}" destId="{BCE0B388-A5F8-4863-B19A-CD2B65E89224}" srcOrd="4" destOrd="0" presId="urn:microsoft.com/office/officeart/2018/2/layout/IconVerticalSolidList"/>
    <dgm:cxn modelId="{4CF1442C-7132-4858-A72E-9D84CCA76F74}" type="presParOf" srcId="{BCE0B388-A5F8-4863-B19A-CD2B65E89224}" destId="{E60A1261-6D25-455A-A566-8CCC2F94B281}" srcOrd="0" destOrd="0" presId="urn:microsoft.com/office/officeart/2018/2/layout/IconVerticalSolidList"/>
    <dgm:cxn modelId="{0F4F5A93-7C6F-443B-A068-7CFD7BFD3CEA}" type="presParOf" srcId="{BCE0B388-A5F8-4863-B19A-CD2B65E89224}" destId="{90B970FE-8F1C-4A5E-884C-348DD003786B}" srcOrd="1" destOrd="0" presId="urn:microsoft.com/office/officeart/2018/2/layout/IconVerticalSolidList"/>
    <dgm:cxn modelId="{63FD08C3-A9E0-4CDE-8D86-22BDFEA53A88}" type="presParOf" srcId="{BCE0B388-A5F8-4863-B19A-CD2B65E89224}" destId="{86C22F60-A6C9-4AF5-A572-BACEBB88EA8D}" srcOrd="2" destOrd="0" presId="urn:microsoft.com/office/officeart/2018/2/layout/IconVerticalSolidList"/>
    <dgm:cxn modelId="{F9C2D459-6257-46C1-B13F-17F05E93712F}" type="presParOf" srcId="{BCE0B388-A5F8-4863-B19A-CD2B65E89224}" destId="{2975D214-C394-4693-A04C-654FBDA2EE4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B6A4C-6F7F-460C-B53C-D28C09BB184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D7C9930-50A7-4ED2-BBC1-0AEB62509BBB}">
      <dgm:prSet/>
      <dgm:spPr/>
      <dgm:t>
        <a:bodyPr/>
        <a:lstStyle/>
        <a:p>
          <a:r>
            <a:rPr lang="en-US"/>
            <a:t>Adding a search feature and filters for quicker employee access. </a:t>
          </a:r>
        </a:p>
      </dgm:t>
    </dgm:pt>
    <dgm:pt modelId="{6452244D-EC9D-48A2-8694-5881CB06AA63}" type="parTrans" cxnId="{B9B4E3FD-34C0-4305-BB72-2AE07B04DE2B}">
      <dgm:prSet/>
      <dgm:spPr/>
      <dgm:t>
        <a:bodyPr/>
        <a:lstStyle/>
        <a:p>
          <a:endParaRPr lang="en-US"/>
        </a:p>
      </dgm:t>
    </dgm:pt>
    <dgm:pt modelId="{1AACD6D7-9B95-4D3C-873D-AE661C3B49D0}" type="sibTrans" cxnId="{B9B4E3FD-34C0-4305-BB72-2AE07B04DE2B}">
      <dgm:prSet/>
      <dgm:spPr/>
      <dgm:t>
        <a:bodyPr/>
        <a:lstStyle/>
        <a:p>
          <a:endParaRPr lang="en-US"/>
        </a:p>
      </dgm:t>
    </dgm:pt>
    <dgm:pt modelId="{A035FB94-C83B-4045-9C80-12085E6FF429}">
      <dgm:prSet/>
      <dgm:spPr/>
      <dgm:t>
        <a:bodyPr/>
        <a:lstStyle/>
        <a:p>
          <a:r>
            <a:rPr lang="en-US"/>
            <a:t>Strengthen the app's security with user authentication and access levels. </a:t>
          </a:r>
        </a:p>
      </dgm:t>
    </dgm:pt>
    <dgm:pt modelId="{5996D280-4082-4DAC-AAEB-D6379F80D5A0}" type="parTrans" cxnId="{C1DF9641-F6AA-456F-A95F-4E38B1E1FAE7}">
      <dgm:prSet/>
      <dgm:spPr/>
      <dgm:t>
        <a:bodyPr/>
        <a:lstStyle/>
        <a:p>
          <a:endParaRPr lang="en-US"/>
        </a:p>
      </dgm:t>
    </dgm:pt>
    <dgm:pt modelId="{2E552F05-C279-45B5-9CDE-16CCC9E22038}" type="sibTrans" cxnId="{C1DF9641-F6AA-456F-A95F-4E38B1E1FAE7}">
      <dgm:prSet/>
      <dgm:spPr/>
      <dgm:t>
        <a:bodyPr/>
        <a:lstStyle/>
        <a:p>
          <a:endParaRPr lang="en-US"/>
        </a:p>
      </dgm:t>
    </dgm:pt>
    <dgm:pt modelId="{7EF0319A-EB1C-4216-AEF5-60ED13AB8BAA}">
      <dgm:prSet/>
      <dgm:spPr/>
      <dgm:t>
        <a:bodyPr/>
        <a:lstStyle/>
        <a:p>
          <a:r>
            <a:rPr lang="en-US"/>
            <a:t>ensure mobile responsiveness for easy access on various devices.</a:t>
          </a:r>
        </a:p>
      </dgm:t>
    </dgm:pt>
    <dgm:pt modelId="{E23810DD-FA6B-4DBE-B2C7-A5AC34503A81}" type="parTrans" cxnId="{5C146801-DA68-4030-AFEF-936D262E1572}">
      <dgm:prSet/>
      <dgm:spPr/>
      <dgm:t>
        <a:bodyPr/>
        <a:lstStyle/>
        <a:p>
          <a:endParaRPr lang="en-US"/>
        </a:p>
      </dgm:t>
    </dgm:pt>
    <dgm:pt modelId="{C12D6B5A-A976-4E57-85CB-A22373518DDD}" type="sibTrans" cxnId="{5C146801-DA68-4030-AFEF-936D262E1572}">
      <dgm:prSet/>
      <dgm:spPr/>
      <dgm:t>
        <a:bodyPr/>
        <a:lstStyle/>
        <a:p>
          <a:endParaRPr lang="en-US"/>
        </a:p>
      </dgm:t>
    </dgm:pt>
    <dgm:pt modelId="{5B61FA94-B410-4DA1-807F-D4EA7794E423}" type="pres">
      <dgm:prSet presAssocID="{55CB6A4C-6F7F-460C-B53C-D28C09BB184C}" presName="hierChild1" presStyleCnt="0">
        <dgm:presLayoutVars>
          <dgm:chPref val="1"/>
          <dgm:dir/>
          <dgm:animOne val="branch"/>
          <dgm:animLvl val="lvl"/>
          <dgm:resizeHandles/>
        </dgm:presLayoutVars>
      </dgm:prSet>
      <dgm:spPr/>
    </dgm:pt>
    <dgm:pt modelId="{52006625-2496-44E6-8947-B47ABFE6AD14}" type="pres">
      <dgm:prSet presAssocID="{3D7C9930-50A7-4ED2-BBC1-0AEB62509BBB}" presName="hierRoot1" presStyleCnt="0"/>
      <dgm:spPr/>
    </dgm:pt>
    <dgm:pt modelId="{985F7CC4-DB76-4BF5-B4B9-E542F320D325}" type="pres">
      <dgm:prSet presAssocID="{3D7C9930-50A7-4ED2-BBC1-0AEB62509BBB}" presName="composite" presStyleCnt="0"/>
      <dgm:spPr/>
    </dgm:pt>
    <dgm:pt modelId="{3C80308B-1885-4EF4-93C1-A2085A417992}" type="pres">
      <dgm:prSet presAssocID="{3D7C9930-50A7-4ED2-BBC1-0AEB62509BBB}" presName="background" presStyleLbl="node0" presStyleIdx="0" presStyleCnt="3"/>
      <dgm:spPr/>
    </dgm:pt>
    <dgm:pt modelId="{ADBF8AC8-2ABD-4C57-ADA3-AD1F01C2A62E}" type="pres">
      <dgm:prSet presAssocID="{3D7C9930-50A7-4ED2-BBC1-0AEB62509BBB}" presName="text" presStyleLbl="fgAcc0" presStyleIdx="0" presStyleCnt="3">
        <dgm:presLayoutVars>
          <dgm:chPref val="3"/>
        </dgm:presLayoutVars>
      </dgm:prSet>
      <dgm:spPr/>
    </dgm:pt>
    <dgm:pt modelId="{FF723EDE-C366-4C43-842A-FFC1FC65515A}" type="pres">
      <dgm:prSet presAssocID="{3D7C9930-50A7-4ED2-BBC1-0AEB62509BBB}" presName="hierChild2" presStyleCnt="0"/>
      <dgm:spPr/>
    </dgm:pt>
    <dgm:pt modelId="{50380DF9-2054-40BB-A3DC-D8F679BF3641}" type="pres">
      <dgm:prSet presAssocID="{A035FB94-C83B-4045-9C80-12085E6FF429}" presName="hierRoot1" presStyleCnt="0"/>
      <dgm:spPr/>
    </dgm:pt>
    <dgm:pt modelId="{CB90CAFE-806B-42A6-A41E-376094120840}" type="pres">
      <dgm:prSet presAssocID="{A035FB94-C83B-4045-9C80-12085E6FF429}" presName="composite" presStyleCnt="0"/>
      <dgm:spPr/>
    </dgm:pt>
    <dgm:pt modelId="{0A4490D0-CDEB-4111-A373-3050E6C3F2FC}" type="pres">
      <dgm:prSet presAssocID="{A035FB94-C83B-4045-9C80-12085E6FF429}" presName="background" presStyleLbl="node0" presStyleIdx="1" presStyleCnt="3"/>
      <dgm:spPr/>
    </dgm:pt>
    <dgm:pt modelId="{FD2476F7-6BD2-422F-A977-027E18027FD2}" type="pres">
      <dgm:prSet presAssocID="{A035FB94-C83B-4045-9C80-12085E6FF429}" presName="text" presStyleLbl="fgAcc0" presStyleIdx="1" presStyleCnt="3">
        <dgm:presLayoutVars>
          <dgm:chPref val="3"/>
        </dgm:presLayoutVars>
      </dgm:prSet>
      <dgm:spPr/>
    </dgm:pt>
    <dgm:pt modelId="{D9D72FE9-B434-4597-BA53-49013210E6EF}" type="pres">
      <dgm:prSet presAssocID="{A035FB94-C83B-4045-9C80-12085E6FF429}" presName="hierChild2" presStyleCnt="0"/>
      <dgm:spPr/>
    </dgm:pt>
    <dgm:pt modelId="{63E27ECC-7CD7-4458-B9FB-639FE4B0854C}" type="pres">
      <dgm:prSet presAssocID="{7EF0319A-EB1C-4216-AEF5-60ED13AB8BAA}" presName="hierRoot1" presStyleCnt="0"/>
      <dgm:spPr/>
    </dgm:pt>
    <dgm:pt modelId="{C69EB2FF-DF75-434D-9E0E-BF20EAED5648}" type="pres">
      <dgm:prSet presAssocID="{7EF0319A-EB1C-4216-AEF5-60ED13AB8BAA}" presName="composite" presStyleCnt="0"/>
      <dgm:spPr/>
    </dgm:pt>
    <dgm:pt modelId="{F518A377-8D1A-4CD4-B5CC-369D1813439C}" type="pres">
      <dgm:prSet presAssocID="{7EF0319A-EB1C-4216-AEF5-60ED13AB8BAA}" presName="background" presStyleLbl="node0" presStyleIdx="2" presStyleCnt="3"/>
      <dgm:spPr/>
    </dgm:pt>
    <dgm:pt modelId="{89799505-F788-4B44-B9DE-E9847F76A705}" type="pres">
      <dgm:prSet presAssocID="{7EF0319A-EB1C-4216-AEF5-60ED13AB8BAA}" presName="text" presStyleLbl="fgAcc0" presStyleIdx="2" presStyleCnt="3">
        <dgm:presLayoutVars>
          <dgm:chPref val="3"/>
        </dgm:presLayoutVars>
      </dgm:prSet>
      <dgm:spPr/>
    </dgm:pt>
    <dgm:pt modelId="{90D86C75-7B69-4B5B-B915-BDA5A6692BA7}" type="pres">
      <dgm:prSet presAssocID="{7EF0319A-EB1C-4216-AEF5-60ED13AB8BAA}" presName="hierChild2" presStyleCnt="0"/>
      <dgm:spPr/>
    </dgm:pt>
  </dgm:ptLst>
  <dgm:cxnLst>
    <dgm:cxn modelId="{5C146801-DA68-4030-AFEF-936D262E1572}" srcId="{55CB6A4C-6F7F-460C-B53C-D28C09BB184C}" destId="{7EF0319A-EB1C-4216-AEF5-60ED13AB8BAA}" srcOrd="2" destOrd="0" parTransId="{E23810DD-FA6B-4DBE-B2C7-A5AC34503A81}" sibTransId="{C12D6B5A-A976-4E57-85CB-A22373518DDD}"/>
    <dgm:cxn modelId="{2B87640A-032D-4D5E-B231-070C78514CA3}" type="presOf" srcId="{55CB6A4C-6F7F-460C-B53C-D28C09BB184C}" destId="{5B61FA94-B410-4DA1-807F-D4EA7794E423}" srcOrd="0" destOrd="0" presId="urn:microsoft.com/office/officeart/2005/8/layout/hierarchy1"/>
    <dgm:cxn modelId="{F30E9518-735F-410F-8299-67B9824A219F}" type="presOf" srcId="{3D7C9930-50A7-4ED2-BBC1-0AEB62509BBB}" destId="{ADBF8AC8-2ABD-4C57-ADA3-AD1F01C2A62E}" srcOrd="0" destOrd="0" presId="urn:microsoft.com/office/officeart/2005/8/layout/hierarchy1"/>
    <dgm:cxn modelId="{6D77E724-9256-46AF-AF40-FB9C546BA816}" type="presOf" srcId="{7EF0319A-EB1C-4216-AEF5-60ED13AB8BAA}" destId="{89799505-F788-4B44-B9DE-E9847F76A705}" srcOrd="0" destOrd="0" presId="urn:microsoft.com/office/officeart/2005/8/layout/hierarchy1"/>
    <dgm:cxn modelId="{C1DF9641-F6AA-456F-A95F-4E38B1E1FAE7}" srcId="{55CB6A4C-6F7F-460C-B53C-D28C09BB184C}" destId="{A035FB94-C83B-4045-9C80-12085E6FF429}" srcOrd="1" destOrd="0" parTransId="{5996D280-4082-4DAC-AAEB-D6379F80D5A0}" sibTransId="{2E552F05-C279-45B5-9CDE-16CCC9E22038}"/>
    <dgm:cxn modelId="{FCDA33BF-FC94-478C-9E5A-6FB3A2303BBD}" type="presOf" srcId="{A035FB94-C83B-4045-9C80-12085E6FF429}" destId="{FD2476F7-6BD2-422F-A977-027E18027FD2}" srcOrd="0" destOrd="0" presId="urn:microsoft.com/office/officeart/2005/8/layout/hierarchy1"/>
    <dgm:cxn modelId="{B9B4E3FD-34C0-4305-BB72-2AE07B04DE2B}" srcId="{55CB6A4C-6F7F-460C-B53C-D28C09BB184C}" destId="{3D7C9930-50A7-4ED2-BBC1-0AEB62509BBB}" srcOrd="0" destOrd="0" parTransId="{6452244D-EC9D-48A2-8694-5881CB06AA63}" sibTransId="{1AACD6D7-9B95-4D3C-873D-AE661C3B49D0}"/>
    <dgm:cxn modelId="{405B98CF-4A44-4EEC-B2A3-9C7A801B5E8C}" type="presParOf" srcId="{5B61FA94-B410-4DA1-807F-D4EA7794E423}" destId="{52006625-2496-44E6-8947-B47ABFE6AD14}" srcOrd="0" destOrd="0" presId="urn:microsoft.com/office/officeart/2005/8/layout/hierarchy1"/>
    <dgm:cxn modelId="{F3FDDCE9-8607-4F0A-92E9-F28675F6ECA8}" type="presParOf" srcId="{52006625-2496-44E6-8947-B47ABFE6AD14}" destId="{985F7CC4-DB76-4BF5-B4B9-E542F320D325}" srcOrd="0" destOrd="0" presId="urn:microsoft.com/office/officeart/2005/8/layout/hierarchy1"/>
    <dgm:cxn modelId="{3926B919-A562-4A36-AEAB-06AB35ED240C}" type="presParOf" srcId="{985F7CC4-DB76-4BF5-B4B9-E542F320D325}" destId="{3C80308B-1885-4EF4-93C1-A2085A417992}" srcOrd="0" destOrd="0" presId="urn:microsoft.com/office/officeart/2005/8/layout/hierarchy1"/>
    <dgm:cxn modelId="{F1250330-B360-4EC6-8DD9-53993864E727}" type="presParOf" srcId="{985F7CC4-DB76-4BF5-B4B9-E542F320D325}" destId="{ADBF8AC8-2ABD-4C57-ADA3-AD1F01C2A62E}" srcOrd="1" destOrd="0" presId="urn:microsoft.com/office/officeart/2005/8/layout/hierarchy1"/>
    <dgm:cxn modelId="{47677B0F-16E7-408E-9A5C-4B48791F9E19}" type="presParOf" srcId="{52006625-2496-44E6-8947-B47ABFE6AD14}" destId="{FF723EDE-C366-4C43-842A-FFC1FC65515A}" srcOrd="1" destOrd="0" presId="urn:microsoft.com/office/officeart/2005/8/layout/hierarchy1"/>
    <dgm:cxn modelId="{C57314BC-0A43-43C1-976F-8633A61D8CBF}" type="presParOf" srcId="{5B61FA94-B410-4DA1-807F-D4EA7794E423}" destId="{50380DF9-2054-40BB-A3DC-D8F679BF3641}" srcOrd="1" destOrd="0" presId="urn:microsoft.com/office/officeart/2005/8/layout/hierarchy1"/>
    <dgm:cxn modelId="{F2F1997F-C12F-4177-996A-09E9A45DE19A}" type="presParOf" srcId="{50380DF9-2054-40BB-A3DC-D8F679BF3641}" destId="{CB90CAFE-806B-42A6-A41E-376094120840}" srcOrd="0" destOrd="0" presId="urn:microsoft.com/office/officeart/2005/8/layout/hierarchy1"/>
    <dgm:cxn modelId="{E9796D9F-CCDA-4A2C-8BAE-278106D6D8DB}" type="presParOf" srcId="{CB90CAFE-806B-42A6-A41E-376094120840}" destId="{0A4490D0-CDEB-4111-A373-3050E6C3F2FC}" srcOrd="0" destOrd="0" presId="urn:microsoft.com/office/officeart/2005/8/layout/hierarchy1"/>
    <dgm:cxn modelId="{874125D1-B308-4909-9524-529C73464ADA}" type="presParOf" srcId="{CB90CAFE-806B-42A6-A41E-376094120840}" destId="{FD2476F7-6BD2-422F-A977-027E18027FD2}" srcOrd="1" destOrd="0" presId="urn:microsoft.com/office/officeart/2005/8/layout/hierarchy1"/>
    <dgm:cxn modelId="{9479078F-63FD-43CF-87D4-F67120FDDF3C}" type="presParOf" srcId="{50380DF9-2054-40BB-A3DC-D8F679BF3641}" destId="{D9D72FE9-B434-4597-BA53-49013210E6EF}" srcOrd="1" destOrd="0" presId="urn:microsoft.com/office/officeart/2005/8/layout/hierarchy1"/>
    <dgm:cxn modelId="{0301B665-9DB4-43DA-8361-769E820A55C6}" type="presParOf" srcId="{5B61FA94-B410-4DA1-807F-D4EA7794E423}" destId="{63E27ECC-7CD7-4458-B9FB-639FE4B0854C}" srcOrd="2" destOrd="0" presId="urn:microsoft.com/office/officeart/2005/8/layout/hierarchy1"/>
    <dgm:cxn modelId="{30294939-F556-46D8-910A-A95688E19F0A}" type="presParOf" srcId="{63E27ECC-7CD7-4458-B9FB-639FE4B0854C}" destId="{C69EB2FF-DF75-434D-9E0E-BF20EAED5648}" srcOrd="0" destOrd="0" presId="urn:microsoft.com/office/officeart/2005/8/layout/hierarchy1"/>
    <dgm:cxn modelId="{FDEBB5BA-5281-4598-9F9E-B52BE6327B18}" type="presParOf" srcId="{C69EB2FF-DF75-434D-9E0E-BF20EAED5648}" destId="{F518A377-8D1A-4CD4-B5CC-369D1813439C}" srcOrd="0" destOrd="0" presId="urn:microsoft.com/office/officeart/2005/8/layout/hierarchy1"/>
    <dgm:cxn modelId="{EC957A67-0E49-4B9D-82F4-0A54FCE5EA55}" type="presParOf" srcId="{C69EB2FF-DF75-434D-9E0E-BF20EAED5648}" destId="{89799505-F788-4B44-B9DE-E9847F76A705}" srcOrd="1" destOrd="0" presId="urn:microsoft.com/office/officeart/2005/8/layout/hierarchy1"/>
    <dgm:cxn modelId="{74144A63-441D-4B1F-AC96-9314770D8FC8}" type="presParOf" srcId="{63E27ECC-7CD7-4458-B9FB-639FE4B0854C}" destId="{90D86C75-7B69-4B5B-B915-BDA5A6692B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A9B7-4FC0-43DC-9606-D20F85D0D5AB}">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261F6-AE17-4D6B-BB1E-4F2BE5FD84D8}">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00B811-3B60-41EE-826A-97BD17B8DEE2}">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022350">
            <a:lnSpc>
              <a:spcPct val="90000"/>
            </a:lnSpc>
            <a:spcBef>
              <a:spcPct val="0"/>
            </a:spcBef>
            <a:spcAft>
              <a:spcPct val="35000"/>
            </a:spcAft>
            <a:buNone/>
          </a:pPr>
          <a:r>
            <a:rPr lang="en-US" sz="2300" kern="1200"/>
            <a:t>showcasing expertise in building robust applications with user-friendly interfaces.</a:t>
          </a:r>
        </a:p>
      </dsp:txBody>
      <dsp:txXfrm>
        <a:off x="1840447" y="680"/>
        <a:ext cx="4420652" cy="1593460"/>
      </dsp:txXfrm>
    </dsp:sp>
    <dsp:sp modelId="{66F48C52-4AFE-47B2-B474-ED3B1BC03826}">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90508-A973-42BB-AE22-623501CE4B57}">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7A5B6E-26D8-4CF3-851E-E9BAACD0FF62}">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022350">
            <a:lnSpc>
              <a:spcPct val="90000"/>
            </a:lnSpc>
            <a:spcBef>
              <a:spcPct val="0"/>
            </a:spcBef>
            <a:spcAft>
              <a:spcPct val="35000"/>
            </a:spcAft>
            <a:buNone/>
          </a:pPr>
          <a:r>
            <a:rPr lang="en-US" sz="2300" kern="1200"/>
            <a:t>Our team excels in writing clean, appealing HTML and CSS styles from previous successful projects.</a:t>
          </a:r>
        </a:p>
      </dsp:txBody>
      <dsp:txXfrm>
        <a:off x="1840447" y="1992507"/>
        <a:ext cx="4420652" cy="1593460"/>
      </dsp:txXfrm>
    </dsp:sp>
    <dsp:sp modelId="{E60A1261-6D25-455A-A566-8CCC2F94B281}">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970FE-8F1C-4A5E-884C-348DD003786B}">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75D214-C394-4693-A04C-654FBDA2EE4B}">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022350">
            <a:lnSpc>
              <a:spcPct val="90000"/>
            </a:lnSpc>
            <a:spcBef>
              <a:spcPct val="0"/>
            </a:spcBef>
            <a:spcAft>
              <a:spcPct val="35000"/>
            </a:spcAft>
            <a:buNone/>
          </a:pPr>
          <a:r>
            <a:rPr lang="en-US" sz="2300" kern="1200"/>
            <a:t>Our team has diverse skills, including graphic design, UX design, and programming. </a:t>
          </a:r>
        </a:p>
      </dsp:txBody>
      <dsp:txXfrm>
        <a:off x="1840447" y="3984333"/>
        <a:ext cx="4420652" cy="159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0308B-1885-4EF4-93C1-A2085A417992}">
      <dsp:nvSpPr>
        <dsp:cNvPr id="0" name=""/>
        <dsp:cNvSpPr/>
      </dsp:nvSpPr>
      <dsp:spPr>
        <a:xfrm>
          <a:off x="0"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F8AC8-2ABD-4C57-ADA3-AD1F01C2A62E}">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Adding a search feature and filters for quicker employee access. </a:t>
          </a:r>
        </a:p>
      </dsp:txBody>
      <dsp:txXfrm>
        <a:off x="395110" y="1049709"/>
        <a:ext cx="2932811" cy="1820978"/>
      </dsp:txXfrm>
    </dsp:sp>
    <dsp:sp modelId="{0A4490D0-CDEB-4111-A373-3050E6C3F2FC}">
      <dsp:nvSpPr>
        <dsp:cNvPr id="0" name=""/>
        <dsp:cNvSpPr/>
      </dsp:nvSpPr>
      <dsp:spPr>
        <a:xfrm>
          <a:off x="3723032"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476F7-6BD2-422F-A977-027E18027FD2}">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Strengthen the app's security with user authentication and access levels. </a:t>
          </a:r>
        </a:p>
      </dsp:txBody>
      <dsp:txXfrm>
        <a:off x="4118143" y="1049709"/>
        <a:ext cx="2932811" cy="1820978"/>
      </dsp:txXfrm>
    </dsp:sp>
    <dsp:sp modelId="{F518A377-8D1A-4CD4-B5CC-369D1813439C}">
      <dsp:nvSpPr>
        <dsp:cNvPr id="0" name=""/>
        <dsp:cNvSpPr/>
      </dsp:nvSpPr>
      <dsp:spPr>
        <a:xfrm>
          <a:off x="7446065" y="671521"/>
          <a:ext cx="3046117" cy="1934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99505-F788-4B44-B9DE-E9847F76A705}">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ensure mobile responsiveness for easy access on various devices.</a:t>
          </a:r>
        </a:p>
      </dsp:txBody>
      <dsp:txXfrm>
        <a:off x="7841176" y="1049709"/>
        <a:ext cx="2932811" cy="18209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42F10B-1937-444F-9152-D2AC7DBDC30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9027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98890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1299706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41A52B-1969-4980-BD3F-18BD0935584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85862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2838898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42F10B-1937-444F-9152-D2AC7DBDC304}"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4216735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42F10B-1937-444F-9152-D2AC7DBDC304}"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63862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42F10B-1937-444F-9152-D2AC7DBDC30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658682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EB42F10B-1937-444F-9152-D2AC7DBDC304}" type="datetimeFigureOut">
              <a:rPr lang="en-US" smtClean="0"/>
              <a:t>11/20/2023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41A52B-1969-4980-BD3F-18BD09355846}" type="slidenum">
              <a:rPr lang="en-US" smtClean="0"/>
              <a:t>‹#›</a:t>
            </a:fld>
            <a:endParaRPr lang="en-US"/>
          </a:p>
        </p:txBody>
      </p:sp>
    </p:spTree>
    <p:extLst>
      <p:ext uri="{BB962C8B-B14F-4D97-AF65-F5344CB8AC3E}">
        <p14:creationId xmlns:p14="http://schemas.microsoft.com/office/powerpoint/2010/main" val="199256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42F10B-1937-444F-9152-D2AC7DBDC30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60863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2F10B-1937-444F-9152-D2AC7DBDC30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94783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58458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42F10B-1937-444F-9152-D2AC7DBDC304}"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143348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42F10B-1937-444F-9152-D2AC7DBDC304}"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329959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B42F10B-1937-444F-9152-D2AC7DBDC304}"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0434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145756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2F10B-1937-444F-9152-D2AC7DBDC30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1A52B-1969-4980-BD3F-18BD09355846}" type="slidenum">
              <a:rPr lang="en-US" smtClean="0"/>
              <a:t>‹#›</a:t>
            </a:fld>
            <a:endParaRPr lang="en-US"/>
          </a:p>
        </p:txBody>
      </p:sp>
    </p:spTree>
    <p:extLst>
      <p:ext uri="{BB962C8B-B14F-4D97-AF65-F5344CB8AC3E}">
        <p14:creationId xmlns:p14="http://schemas.microsoft.com/office/powerpoint/2010/main" val="301942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42F10B-1937-444F-9152-D2AC7DBDC304}" type="datetimeFigureOut">
              <a:rPr lang="en-US" smtClean="0"/>
              <a:t>11/20/2023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41A52B-1969-4980-BD3F-18BD09355846}" type="slidenum">
              <a:rPr lang="en-US" smtClean="0"/>
              <a:t>‹#›</a:t>
            </a:fld>
            <a:endParaRPr lang="en-US"/>
          </a:p>
        </p:txBody>
      </p:sp>
    </p:spTree>
    <p:extLst>
      <p:ext uri="{BB962C8B-B14F-4D97-AF65-F5344CB8AC3E}">
        <p14:creationId xmlns:p14="http://schemas.microsoft.com/office/powerpoint/2010/main" val="31245976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8.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9" name="Picture 38">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1" name="Picture 40">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3" name="Rectangle 42">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A724B99F-C151-A303-73B2-F290BB497574}"/>
              </a:ext>
            </a:extLst>
          </p:cNvPr>
          <p:cNvPicPr>
            <a:picLocks noChangeAspect="1"/>
          </p:cNvPicPr>
          <p:nvPr/>
        </p:nvPicPr>
        <p:blipFill rotWithShape="1">
          <a:blip r:embed="rId5"/>
          <a:srcRect l="530" r="25955" b="-1"/>
          <a:stretch/>
        </p:blipFill>
        <p:spPr>
          <a:xfrm>
            <a:off x="4644526" y="10"/>
            <a:ext cx="7552945" cy="6857990"/>
          </a:xfrm>
          <a:prstGeom prst="rect">
            <a:avLst/>
          </a:prstGeom>
          <a:ln>
            <a:noFill/>
          </a:ln>
          <a:effectLst/>
        </p:spPr>
      </p:pic>
      <p:pic>
        <p:nvPicPr>
          <p:cNvPr id="47" name="Picture 46">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9" name="Rectangle 48">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1685339-E1D3-309C-2F98-5F85F624226B}"/>
              </a:ext>
            </a:extLst>
          </p:cNvPr>
          <p:cNvSpPr>
            <a:spLocks noGrp="1"/>
          </p:cNvSpPr>
          <p:nvPr>
            <p:ph type="title"/>
          </p:nvPr>
        </p:nvSpPr>
        <p:spPr>
          <a:xfrm>
            <a:off x="680322" y="2063262"/>
            <a:ext cx="3739278" cy="2661138"/>
          </a:xfrm>
        </p:spPr>
        <p:txBody>
          <a:bodyPr vert="horz" lIns="91440" tIns="45720" rIns="91440" bIns="45720" rtlCol="0" anchor="b">
            <a:normAutofit/>
          </a:bodyPr>
          <a:lstStyle/>
          <a:p>
            <a:r>
              <a:rPr lang="en-US" sz="5400"/>
              <a:t>Group Project 3</a:t>
            </a:r>
          </a:p>
        </p:txBody>
      </p:sp>
      <p:sp>
        <p:nvSpPr>
          <p:cNvPr id="3" name="Text Placeholder 2">
            <a:extLst>
              <a:ext uri="{FF2B5EF4-FFF2-40B4-BE49-F238E27FC236}">
                <a16:creationId xmlns:a16="http://schemas.microsoft.com/office/drawing/2014/main" id="{EC4F1E93-0D6A-02E7-EEB7-721751BCB8F7}"/>
              </a:ext>
            </a:extLst>
          </p:cNvPr>
          <p:cNvSpPr>
            <a:spLocks noGrp="1"/>
          </p:cNvSpPr>
          <p:nvPr>
            <p:ph type="body" idx="1"/>
          </p:nvPr>
        </p:nvSpPr>
        <p:spPr>
          <a:xfrm>
            <a:off x="680323" y="5101298"/>
            <a:ext cx="3739277" cy="1116622"/>
          </a:xfrm>
        </p:spPr>
        <p:txBody>
          <a:bodyPr vert="horz" lIns="91440" tIns="45720" rIns="91440" bIns="45720" rtlCol="0">
            <a:normAutofit/>
          </a:bodyPr>
          <a:lstStyle/>
          <a:p>
            <a:r>
              <a:rPr lang="en-US" sz="1700">
                <a:solidFill>
                  <a:schemeClr val="tx1"/>
                </a:solidFill>
              </a:rPr>
              <a:t>Group Members: Issa Habeeb, Ali Algahim, Emran Ali, George Ebaugh, Munassar Shariff, Nadia Aktar, Rasheed Kareem </a:t>
            </a:r>
          </a:p>
          <a:p>
            <a:endParaRPr lang="en-US" sz="1700">
              <a:solidFill>
                <a:schemeClr val="tx1"/>
              </a:solidFill>
            </a:endParaRPr>
          </a:p>
        </p:txBody>
      </p:sp>
    </p:spTree>
    <p:extLst>
      <p:ext uri="{BB962C8B-B14F-4D97-AF65-F5344CB8AC3E}">
        <p14:creationId xmlns:p14="http://schemas.microsoft.com/office/powerpoint/2010/main" val="218695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3" name="Picture 92">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4" name="Picture 93">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5" name="Rectangle 94">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6" name="Rectangle 95">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97" name="Group 96">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2" name="Rectangle 21">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Content Placeholder 5" descr="A group of people in front of a large screen&#10;&#10;Description automatically generated">
            <a:extLst>
              <a:ext uri="{FF2B5EF4-FFF2-40B4-BE49-F238E27FC236}">
                <a16:creationId xmlns:a16="http://schemas.microsoft.com/office/drawing/2014/main" id="{D9BE8BF1-0F70-A8CA-756F-31049DBDDE92}"/>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21810" r="10501" b="1"/>
          <a:stretch/>
        </p:blipFill>
        <p:spPr>
          <a:xfrm>
            <a:off x="7547810" y="10"/>
            <a:ext cx="4641013" cy="6856310"/>
          </a:xfrm>
          <a:prstGeom prst="rect">
            <a:avLst/>
          </a:prstGeom>
          <a:ln>
            <a:noFill/>
          </a:ln>
          <a:effectLst/>
        </p:spPr>
      </p:pic>
      <p:sp>
        <p:nvSpPr>
          <p:cNvPr id="99" name="Rectangle 98">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FB7360-EF4F-E6F4-1F68-03C248EA1B8D}"/>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a:t>Project Overview</a:t>
            </a:r>
          </a:p>
        </p:txBody>
      </p:sp>
      <p:pic>
        <p:nvPicPr>
          <p:cNvPr id="100" name="Picture 99">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7707F7F0-73A2-A9AA-282B-C2AD319649F5}"/>
              </a:ext>
            </a:extLst>
          </p:cNvPr>
          <p:cNvSpPr>
            <a:spLocks noGrp="1"/>
          </p:cNvSpPr>
          <p:nvPr>
            <p:ph sz="half" idx="1"/>
          </p:nvPr>
        </p:nvSpPr>
        <p:spPr>
          <a:xfrm>
            <a:off x="680321" y="2336873"/>
            <a:ext cx="6423211" cy="3599316"/>
          </a:xfrm>
        </p:spPr>
        <p:txBody>
          <a:bodyPr vert="horz" lIns="91440" tIns="45720" rIns="91440" bIns="45720" rtlCol="0" anchor="t">
            <a:normAutofit/>
          </a:bodyPr>
          <a:lstStyle/>
          <a:p>
            <a:r>
              <a:rPr lang="en-US" sz="2000">
                <a:solidFill>
                  <a:srgbClr val="000000"/>
                </a:solidFill>
                <a:latin typeface="Times New Roman"/>
                <a:cs typeface="Times New Roman"/>
              </a:rPr>
              <a:t>The employee tracker app kicks off with a screen displaying roles like software engineers or HR, each with its own image. Users can pick a role, leading them to a detailed page showing the current employee count and individual info. The app simplifies management by allowing users to easily add or remove employees in the selected role, making workforce tracking straightforward.</a:t>
            </a:r>
            <a:endParaRPr lang="en-US" sz="2000"/>
          </a:p>
        </p:txBody>
      </p:sp>
    </p:spTree>
    <p:extLst>
      <p:ext uri="{BB962C8B-B14F-4D97-AF65-F5344CB8AC3E}">
        <p14:creationId xmlns:p14="http://schemas.microsoft.com/office/powerpoint/2010/main" val="384186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0" name="Picture 39">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1" name="Picture 40">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2" name="Rectangle 41">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4" name="Group 43">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2" name="Rectangle 21">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Content Placeholder 5" descr="A computer screen with colorful squares&#10;&#10;Description automatically generated">
            <a:extLst>
              <a:ext uri="{FF2B5EF4-FFF2-40B4-BE49-F238E27FC236}">
                <a16:creationId xmlns:a16="http://schemas.microsoft.com/office/drawing/2014/main" id="{6D9C3B49-7DF5-0FF8-611D-BC3A640ACCF0}"/>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t="9715" r="1" b="16789"/>
          <a:stretch/>
        </p:blipFill>
        <p:spPr>
          <a:xfrm>
            <a:off x="7547810" y="10"/>
            <a:ext cx="4641013" cy="6856310"/>
          </a:xfrm>
          <a:prstGeom prst="rect">
            <a:avLst/>
          </a:prstGeom>
          <a:ln>
            <a:noFill/>
          </a:ln>
          <a:effectLst/>
        </p:spPr>
      </p:pic>
      <p:sp>
        <p:nvSpPr>
          <p:cNvPr id="45" name="Rectangle 44">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C567C1B-F6BF-BFDF-678C-F4567277DA07}"/>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a:t>Software</a:t>
            </a:r>
          </a:p>
        </p:txBody>
      </p:sp>
      <p:pic>
        <p:nvPicPr>
          <p:cNvPr id="46" name="Picture 45">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63A2A579-E205-FCB1-FB7F-AA7E1B0F409B}"/>
              </a:ext>
            </a:extLst>
          </p:cNvPr>
          <p:cNvSpPr>
            <a:spLocks noGrp="1"/>
          </p:cNvSpPr>
          <p:nvPr>
            <p:ph sz="half" idx="1"/>
          </p:nvPr>
        </p:nvSpPr>
        <p:spPr>
          <a:xfrm>
            <a:off x="680321" y="2336873"/>
            <a:ext cx="6423211" cy="3599316"/>
          </a:xfrm>
        </p:spPr>
        <p:txBody>
          <a:bodyPr vert="horz" lIns="91440" tIns="45720" rIns="91440" bIns="45720" rtlCol="0" anchor="t">
            <a:normAutofit/>
          </a:bodyPr>
          <a:lstStyle/>
          <a:p>
            <a:pPr>
              <a:buNone/>
            </a:pPr>
            <a:r>
              <a:rPr lang="en-US" sz="1800" err="1">
                <a:solidFill>
                  <a:schemeClr val="bg1"/>
                </a:solidFill>
                <a:latin typeface="Wingdings"/>
                <a:cs typeface="Times New Roman"/>
                <a:sym typeface="Wingdings"/>
              </a:rPr>
              <a:t>v</a:t>
            </a:r>
            <a:r>
              <a:rPr lang="en-US" sz="1800" err="1">
                <a:solidFill>
                  <a:schemeClr val="bg1"/>
                </a:solidFill>
                <a:latin typeface="Calibri"/>
                <a:cs typeface="Calibri"/>
              </a:rPr>
              <a:t>HTML</a:t>
            </a:r>
            <a:r>
              <a:rPr lang="en-US" sz="1800">
                <a:solidFill>
                  <a:schemeClr val="bg1"/>
                </a:solidFill>
                <a:latin typeface="TW Cen MT"/>
                <a:cs typeface="Times New Roman"/>
              </a:rPr>
              <a:t>- The structure, and elements (such as header, body, footer) of the website. </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CSS</a:t>
            </a:r>
            <a:r>
              <a:rPr lang="en-US" sz="1800">
                <a:solidFill>
                  <a:schemeClr val="bg1"/>
                </a:solidFill>
                <a:latin typeface="TW Cen MT"/>
                <a:cs typeface="Times New Roman"/>
              </a:rPr>
              <a:t>- Styling for the elements.</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VS</a:t>
            </a:r>
            <a:r>
              <a:rPr lang="en-US" sz="1800">
                <a:solidFill>
                  <a:schemeClr val="bg1"/>
                </a:solidFill>
                <a:latin typeface="TW Cen MT"/>
                <a:cs typeface="Times New Roman"/>
              </a:rPr>
              <a:t> code- Text editor.</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Python</a:t>
            </a:r>
            <a:r>
              <a:rPr lang="en-US" sz="1800">
                <a:solidFill>
                  <a:schemeClr val="bg1"/>
                </a:solidFill>
                <a:latin typeface="TW Cen MT"/>
                <a:cs typeface="Times New Roman"/>
              </a:rPr>
              <a:t>- Programming language used to write the code.</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Tkinter</a:t>
            </a:r>
            <a:r>
              <a:rPr lang="en-US" sz="1800">
                <a:solidFill>
                  <a:schemeClr val="bg1"/>
                </a:solidFill>
                <a:latin typeface="TW Cen MT"/>
                <a:cs typeface="Times New Roman"/>
              </a:rPr>
              <a:t>- Graphical user interface.</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Pylint</a:t>
            </a:r>
            <a:r>
              <a:rPr lang="en-US" sz="1800">
                <a:solidFill>
                  <a:schemeClr val="bg1"/>
                </a:solidFill>
                <a:latin typeface="TW Cen MT"/>
                <a:cs typeface="Times New Roman"/>
              </a:rPr>
              <a:t>- Checked Code and Followed Requirements.</a:t>
            </a:r>
            <a:endParaRPr lang="en-US">
              <a:solidFill>
                <a:schemeClr val="bg1"/>
              </a:solidFill>
            </a:endParaRPr>
          </a:p>
          <a:p>
            <a:pPr>
              <a:buNone/>
            </a:pPr>
            <a:r>
              <a:rPr lang="en-US" sz="1800" err="1">
                <a:solidFill>
                  <a:schemeClr val="bg1"/>
                </a:solidFill>
                <a:latin typeface="Wingdings"/>
                <a:cs typeface="Times New Roman"/>
                <a:sym typeface="Wingdings"/>
              </a:rPr>
              <a:t>v</a:t>
            </a:r>
            <a:r>
              <a:rPr lang="en-US" sz="1800" err="1">
                <a:solidFill>
                  <a:schemeClr val="bg1"/>
                </a:solidFill>
                <a:latin typeface="TW Cen MT"/>
                <a:cs typeface="Times New Roman"/>
              </a:rPr>
              <a:t>Pyinstaller</a:t>
            </a:r>
            <a:r>
              <a:rPr lang="en-US" sz="1800">
                <a:solidFill>
                  <a:schemeClr val="bg1"/>
                </a:solidFill>
                <a:latin typeface="TW Cen MT"/>
                <a:cs typeface="Times New Roman"/>
              </a:rPr>
              <a:t>- Made it into an exe</a:t>
            </a:r>
            <a:endParaRPr lang="en-US">
              <a:solidFill>
                <a:schemeClr val="bg1"/>
              </a:solidFill>
            </a:endParaRPr>
          </a:p>
          <a:p>
            <a:pPr marL="0" indent="0">
              <a:buNone/>
            </a:pPr>
            <a:endParaRPr lang="en-US" sz="2000">
              <a:solidFill>
                <a:srgbClr val="000000"/>
              </a:solidFill>
              <a:latin typeface="Times New Roman"/>
              <a:cs typeface="Times New Roman"/>
            </a:endParaRPr>
          </a:p>
        </p:txBody>
      </p:sp>
    </p:spTree>
    <p:extLst>
      <p:ext uri="{BB962C8B-B14F-4D97-AF65-F5344CB8AC3E}">
        <p14:creationId xmlns:p14="http://schemas.microsoft.com/office/powerpoint/2010/main" val="96947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6" name="Picture 3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8" name="Rectangle 3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2" name="Rectangle 41">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46" name="Rectangle 45">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9E32571-67C7-B899-DEDE-312424BE5051}"/>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Website and tech Demo</a:t>
            </a:r>
          </a:p>
        </p:txBody>
      </p:sp>
      <p:pic>
        <p:nvPicPr>
          <p:cNvPr id="6" name="Graphic 5" descr="Monitor">
            <a:extLst>
              <a:ext uri="{FF2B5EF4-FFF2-40B4-BE49-F238E27FC236}">
                <a16:creationId xmlns:a16="http://schemas.microsoft.com/office/drawing/2014/main" id="{90D4CD94-C011-610B-691D-66DADFC9C5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8528" y="640078"/>
            <a:ext cx="3609141" cy="3609141"/>
          </a:xfrm>
          <a:prstGeom prst="rect">
            <a:avLst/>
          </a:prstGeom>
          <a:ln>
            <a:noFill/>
          </a:ln>
          <a:effectLst>
            <a:outerShdw blurRad="76200" dist="63500" dir="5040000" algn="tl" rotWithShape="0">
              <a:srgbClr val="000000">
                <a:alpha val="41000"/>
              </a:srgbClr>
            </a:outerShdw>
          </a:effectLst>
        </p:spPr>
      </p:pic>
      <p:sp>
        <p:nvSpPr>
          <p:cNvPr id="48" name="Rectangle 47">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99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275600-C9E5-5327-CBE0-9327DE042098}"/>
              </a:ext>
            </a:extLst>
          </p:cNvPr>
          <p:cNvSpPr>
            <a:spLocks noGrp="1"/>
          </p:cNvSpPr>
          <p:nvPr>
            <p:ph type="title"/>
          </p:nvPr>
        </p:nvSpPr>
        <p:spPr>
          <a:xfrm>
            <a:off x="680321" y="2063262"/>
            <a:ext cx="3739279" cy="2661052"/>
          </a:xfrm>
        </p:spPr>
        <p:txBody>
          <a:bodyPr>
            <a:normAutofit/>
          </a:bodyPr>
          <a:lstStyle/>
          <a:p>
            <a:pPr algn="r"/>
            <a:r>
              <a:rPr lang="en-US" sz="4400"/>
              <a:t>Why Choose us?</a:t>
            </a:r>
          </a:p>
        </p:txBody>
      </p:sp>
      <p:graphicFrame>
        <p:nvGraphicFramePr>
          <p:cNvPr id="5" name="Content Placeholder 2">
            <a:extLst>
              <a:ext uri="{FF2B5EF4-FFF2-40B4-BE49-F238E27FC236}">
                <a16:creationId xmlns:a16="http://schemas.microsoft.com/office/drawing/2014/main" id="{EBB3B1D3-4060-BE7E-D6EA-1E4E3EE0A248}"/>
              </a:ext>
            </a:extLst>
          </p:cNvPr>
          <p:cNvGraphicFramePr>
            <a:graphicFrameLocks noGrp="1"/>
          </p:cNvGraphicFramePr>
          <p:nvPr>
            <p:ph idx="1"/>
            <p:extLst>
              <p:ext uri="{D42A27DB-BD31-4B8C-83A1-F6EECF244321}">
                <p14:modId xmlns:p14="http://schemas.microsoft.com/office/powerpoint/2010/main" val="398980382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896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759A-623E-5EF8-7BEC-61D02EF9C99C}"/>
              </a:ext>
            </a:extLst>
          </p:cNvPr>
          <p:cNvSpPr>
            <a:spLocks noGrp="1"/>
          </p:cNvSpPr>
          <p:nvPr>
            <p:ph type="title"/>
          </p:nvPr>
        </p:nvSpPr>
        <p:spPr>
          <a:xfrm>
            <a:off x="680321" y="753228"/>
            <a:ext cx="9613861" cy="1080938"/>
          </a:xfrm>
        </p:spPr>
        <p:txBody>
          <a:bodyPr>
            <a:normAutofit/>
          </a:bodyPr>
          <a:lstStyle/>
          <a:p>
            <a:r>
              <a:rPr lang="en-US"/>
              <a:t>Future Improvements</a:t>
            </a:r>
          </a:p>
        </p:txBody>
      </p:sp>
      <p:graphicFrame>
        <p:nvGraphicFramePr>
          <p:cNvPr id="5" name="Content Placeholder 2">
            <a:extLst>
              <a:ext uri="{FF2B5EF4-FFF2-40B4-BE49-F238E27FC236}">
                <a16:creationId xmlns:a16="http://schemas.microsoft.com/office/drawing/2014/main" id="{61850BC5-194C-8E59-A078-9968803AD382}"/>
              </a:ext>
            </a:extLst>
          </p:cNvPr>
          <p:cNvGraphicFramePr>
            <a:graphicFrameLocks noGrp="1"/>
          </p:cNvGraphicFramePr>
          <p:nvPr>
            <p:ph idx="1"/>
            <p:extLst>
              <p:ext uri="{D42A27DB-BD31-4B8C-83A1-F6EECF244321}">
                <p14:modId xmlns:p14="http://schemas.microsoft.com/office/powerpoint/2010/main" val="280815855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48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 marks in a line and one question mark is lit">
            <a:extLst>
              <a:ext uri="{FF2B5EF4-FFF2-40B4-BE49-F238E27FC236}">
                <a16:creationId xmlns:a16="http://schemas.microsoft.com/office/drawing/2014/main" id="{4B672598-5BCC-8712-6860-79DD1B251E51}"/>
              </a:ext>
            </a:extLst>
          </p:cNvPr>
          <p:cNvPicPr>
            <a:picLocks noChangeAspect="1"/>
          </p:cNvPicPr>
          <p:nvPr/>
        </p:nvPicPr>
        <p:blipFill rotWithShape="1">
          <a:blip r:embed="rId5">
            <a:duotone>
              <a:schemeClr val="bg2">
                <a:shade val="45000"/>
                <a:satMod val="135000"/>
              </a:schemeClr>
              <a:prstClr val="white"/>
            </a:duotone>
            <a:alphaModFix amt="41000"/>
          </a:blip>
          <a:srcRect t="15730"/>
          <a:stretch/>
        </p:blipFill>
        <p:spPr>
          <a:xfrm>
            <a:off x="-3176" y="10"/>
            <a:ext cx="12192000" cy="6857991"/>
          </a:xfrm>
          <a:prstGeom prst="rect">
            <a:avLst/>
          </a:prstGeom>
        </p:spPr>
      </p:pic>
      <p:sp>
        <p:nvSpPr>
          <p:cNvPr id="20" name="Rectangle 19">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F98F31C-E467-49FB-2CF2-C48963E4844B}"/>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a:t>Questions?</a:t>
            </a:r>
          </a:p>
        </p:txBody>
      </p:sp>
      <p:sp>
        <p:nvSpPr>
          <p:cNvPr id="22" name="Rectangle 21">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0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3D87CC3BBB4A429D35577CEEAE909A" ma:contentTypeVersion="4" ma:contentTypeDescription="Create a new document." ma:contentTypeScope="" ma:versionID="265ec985d5d113ba64c6d80828d2c901">
  <xsd:schema xmlns:xsd="http://www.w3.org/2001/XMLSchema" xmlns:xs="http://www.w3.org/2001/XMLSchema" xmlns:p="http://schemas.microsoft.com/office/2006/metadata/properties" xmlns:ns3="5852d601-1a7c-44b2-a899-4fb2f89ff1ad" targetNamespace="http://schemas.microsoft.com/office/2006/metadata/properties" ma:root="true" ma:fieldsID="86a6a956787d052edd41b0944eaaa3c1" ns3:_="">
    <xsd:import namespace="5852d601-1a7c-44b2-a899-4fb2f89ff1a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2d601-1a7c-44b2-a899-4fb2f89ff1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852d601-1a7c-44b2-a899-4fb2f89ff1ad" xsi:nil="true"/>
  </documentManagement>
</p:properties>
</file>

<file path=customXml/itemProps1.xml><?xml version="1.0" encoding="utf-8"?>
<ds:datastoreItem xmlns:ds="http://schemas.openxmlformats.org/officeDocument/2006/customXml" ds:itemID="{9DF098B9-3A57-4F5F-AC0D-A0CA4EF5F30B}">
  <ds:schemaRefs>
    <ds:schemaRef ds:uri="5852d601-1a7c-44b2-a899-4fb2f89ff1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C85330-655E-45E2-80B9-95CC1B74472F}">
  <ds:schemaRefs>
    <ds:schemaRef ds:uri="http://schemas.microsoft.com/sharepoint/v3/contenttype/forms"/>
  </ds:schemaRefs>
</ds:datastoreItem>
</file>

<file path=customXml/itemProps3.xml><?xml version="1.0" encoding="utf-8"?>
<ds:datastoreItem xmlns:ds="http://schemas.openxmlformats.org/officeDocument/2006/customXml" ds:itemID="{F97547CF-3F15-4A3E-879E-A47EDADA6DCC}">
  <ds:schemaRefs>
    <ds:schemaRef ds:uri="5852d601-1a7c-44b2-a899-4fb2f89ff1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e51cdec9-811d-471d-bbe6-dd3d8d54c28b}" enabled="0" method="" siteId="{e51cdec9-811d-471d-bbe6-dd3d8d54c28b}" removed="1"/>
</clbl:labelList>
</file>

<file path=docProps/app.xml><?xml version="1.0" encoding="utf-8"?>
<Properties xmlns="http://schemas.openxmlformats.org/officeDocument/2006/extended-properties" xmlns:vt="http://schemas.openxmlformats.org/officeDocument/2006/docPropsVTypes">
  <Template>Berlin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Berlin</vt:lpstr>
      <vt:lpstr>Group Project 3</vt:lpstr>
      <vt:lpstr>Project Overview</vt:lpstr>
      <vt:lpstr>Software</vt:lpstr>
      <vt:lpstr>Website and tech Demo</vt:lpstr>
      <vt:lpstr>Why Choose us?</vt:lpstr>
      <vt:lpstr>Future 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3</dc:title>
  <dc:creator>George Ebaugh</dc:creator>
  <cp:revision>2</cp:revision>
  <dcterms:created xsi:type="dcterms:W3CDTF">2023-11-20T02:54:23Z</dcterms:created>
  <dcterms:modified xsi:type="dcterms:W3CDTF">2023-11-20T23:02:27Z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0x010100053D87CC3BBB4A429D35577CEEAE909A</vt:lpwstr>
  </property>
</Properties>
</file>