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4"/>
  </p:sldMasterIdLst>
  <p:sldIdLst>
    <p:sldId id="256" r:id="rId5"/>
    <p:sldId id="257" r:id="rId6"/>
    <p:sldId id="258" r:id="rId7"/>
    <p:sldId id="259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15B24-2723-1A0C-473C-13567615D619}" v="444" dt="2023-11-01T01:36:16.964"/>
    <p1510:client id="{8454D5DD-F842-4C72-9236-38AB1FA516E4}" v="2" dt="2023-11-01T20:57:24.598"/>
    <p1510:client id="{876CE17E-3AA2-1A4C-57F8-C251878C18B8}" v="61" dt="2023-11-01T20:25:03.872"/>
    <p1510:client id="{979BFCDF-865F-9C35-A5AE-1F50717DC5D0}" v="1" dt="2023-11-01T01:23:37.206"/>
    <p1510:client id="{E854F388-DF45-4B69-9B3E-47E34D9123F8}" v="101" vWet="103" dt="2023-11-01T20:23:53.743"/>
    <p1510:client id="{F3C0397B-392D-7F2B-D4D3-393E29533C1C}" v="3" dt="2023-11-01T01:12:4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8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9B44-0103-7416-5025-15D11C07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Group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92C13-46F4-D67B-6C62-588BD20C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 Issa Habeeb, Ali Algahim, Emran Ali, George Ebaugh, Munassar Shariff, Nadia Aktar, Rasheed Kareem </a:t>
            </a:r>
          </a:p>
          <a:p>
            <a:pPr>
              <a:lnSpc>
                <a:spcPct val="10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BB3DB-0F79-BED2-84BE-E862D8C07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5" r="11793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1DBE-CF51-2B4F-68C8-4A7EACD3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Tasks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5D3A-E6C6-90F0-0605-D51D57DB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Issa Habeeb: Front End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Ali Algahim: Coding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Emran Ali: Coding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George Ebaugh: Coding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Munassar Shariff: Written document 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Nadia Aktar: Written  document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Rasheed Kareem: Coding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 descr="Computer script on a screen">
            <a:extLst>
              <a:ext uri="{FF2B5EF4-FFF2-40B4-BE49-F238E27FC236}">
                <a16:creationId xmlns:a16="http://schemas.microsoft.com/office/drawing/2014/main" id="{AC8B6B64-0971-8CCF-9360-D7CA071B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3" r="46234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287A-08A3-74D4-010D-A7188634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cap="all" baseline="0">
                <a:latin typeface="Tw Cen M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1388-A0D4-8F29-3A97-BD3A25BB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00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/>
              <a:t>Create a game like the popular arcade game space invaders using turtle.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/>
              <a:t>Create a </a:t>
            </a:r>
            <a:r>
              <a:rPr lang="en-US" sz="2000" err="1"/>
              <a:t>tkinter</a:t>
            </a:r>
            <a:r>
              <a:rPr lang="en-US" sz="2000"/>
              <a:t> </a:t>
            </a:r>
            <a:r>
              <a:rPr lang="en-US" sz="2000" err="1"/>
              <a:t>gui</a:t>
            </a:r>
            <a:r>
              <a:rPr lang="en-US" sz="2000"/>
              <a:t> to create a menu for the game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/>
              <a:t>Create new branch for project two on webpage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6F6EDC-605A-1579-CFFF-BCF56CC16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0" r="1765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30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8F22-D8DE-1B8F-C52F-76AE981B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anchor="b">
            <a:normAutofit/>
          </a:bodyPr>
          <a:lstStyle/>
          <a:p>
            <a:r>
              <a:rPr lang="en-US" sz="3600"/>
              <a:t>Software</a:t>
            </a:r>
          </a:p>
        </p:txBody>
      </p:sp>
      <p:pic>
        <p:nvPicPr>
          <p:cNvPr id="19" name="Picture 18" descr="Data concept">
            <a:extLst>
              <a:ext uri="{FF2B5EF4-FFF2-40B4-BE49-F238E27FC236}">
                <a16:creationId xmlns:a16="http://schemas.microsoft.com/office/drawing/2014/main" id="{7A9D66CC-7B68-19C8-6097-E6042205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15" b="-2"/>
          <a:stretch/>
        </p:blipFill>
        <p:spPr>
          <a:xfrm>
            <a:off x="838199" y="566928"/>
            <a:ext cx="5157216" cy="5285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E560-140C-AB2E-65DA-A4EC136B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704" y="2057400"/>
            <a:ext cx="4572000" cy="3776472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HTML</a:t>
            </a:r>
            <a:r>
              <a:rPr lang="en-US" sz="1800">
                <a:latin typeface="TW Cen MT"/>
              </a:rPr>
              <a:t>- The structure, and elements (such as header, body, footer) of the website.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CSS- Styling for the elements.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VS code- Text editor.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Python- Programming language used to write the 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Tkinter- Graphical user 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Pylint- Checked Code and Followed 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W Cen MT"/>
              </a:rPr>
              <a:t>Pyinstaller- Made it into an exe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96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8464C-C320-70FE-690A-222D6537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29232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and Demo showcase</a:t>
            </a:r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E534-CD6F-F445-F261-28405CB1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Difficulties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973CD17-1351-7EAD-04E4-F24F7E24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/>
              <a:t>Getting an animated gif to work for the menu screen.</a:t>
            </a:r>
          </a:p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/>
              <a:t>Having to scale down a gif for it to fit into the turtle graphic.</a:t>
            </a:r>
          </a:p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sz="1800"/>
              <a:t>Collision detection and Enemy behavior.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3" name="Content Placeholder 12" descr="A pixel art of a person holding a ball&#10;&#10;Description automatically generated">
            <a:extLst>
              <a:ext uri="{FF2B5EF4-FFF2-40B4-BE49-F238E27FC236}">
                <a16:creationId xmlns:a16="http://schemas.microsoft.com/office/drawing/2014/main" id="{4A621FA1-5CDF-E88E-E1B1-21580FC7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27" y="843533"/>
            <a:ext cx="6653020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C85D-6237-17B2-6922-59529D00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CA6A-EAE7-561C-5808-7FA2875D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/>
              <a:t>The </a:t>
            </a:r>
            <a:r>
              <a:rPr lang="en-US" sz="1700" err="1"/>
              <a:t>gui</a:t>
            </a:r>
            <a:r>
              <a:rPr lang="en-US" sz="1700"/>
              <a:t> has adaptability meaning that other games could be added to the menu.</a:t>
            </a:r>
            <a:endParaRPr lang="en-US" sz="170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/>
              <a:t>Retro game remakes always have a market of players interested.</a:t>
            </a:r>
            <a:endParaRPr lang="en-US" sz="170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cs typeface="Calibri"/>
              </a:rPr>
              <a:t>We have diverse skillsets that allow us to work together and break down complex projects.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700">
              <a:cs typeface="Calibri"/>
            </a:endParaRPr>
          </a:p>
        </p:txBody>
      </p:sp>
      <p:pic>
        <p:nvPicPr>
          <p:cNvPr id="36" name="Picture 35" descr="People at the meeting desk">
            <a:extLst>
              <a:ext uri="{FF2B5EF4-FFF2-40B4-BE49-F238E27FC236}">
                <a16:creationId xmlns:a16="http://schemas.microsoft.com/office/drawing/2014/main" id="{5CE51C4F-56FD-DBEE-A658-DBA079EF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0" r="31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068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E331-2BBB-88BD-81FB-B9CF53EC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18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D87CC3BBB4A429D35577CEEAE909A" ma:contentTypeVersion="2" ma:contentTypeDescription="Create a new document." ma:contentTypeScope="" ma:versionID="5fec0582152a86d82d7141fe40435d89">
  <xsd:schema xmlns:xsd="http://www.w3.org/2001/XMLSchema" xmlns:xs="http://www.w3.org/2001/XMLSchema" xmlns:p="http://schemas.microsoft.com/office/2006/metadata/properties" xmlns:ns3="5852d601-1a7c-44b2-a899-4fb2f89ff1ad" targetNamespace="http://schemas.microsoft.com/office/2006/metadata/properties" ma:root="true" ma:fieldsID="2068de4e8aa982ac5dc332b871669248" ns3:_="">
    <xsd:import namespace="5852d601-1a7c-44b2-a899-4fb2f89ff1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2d601-1a7c-44b2-a899-4fb2f89f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D5F53-491B-427E-83BA-99E229259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E1DEC-A7A6-4C05-AEAA-6A59B385C16E}">
  <ds:schemaRefs>
    <ds:schemaRef ds:uri="5852d601-1a7c-44b2-a899-4fb2f89ff1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2E0987-8FDF-451E-A435-B259B0E924CD}">
  <ds:schemaRefs>
    <ds:schemaRef ds:uri="5852d601-1a7c-44b2-a899-4fb2f89ff1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Group Project 2</vt:lpstr>
      <vt:lpstr>Tasks </vt:lpstr>
      <vt:lpstr>Project overview</vt:lpstr>
      <vt:lpstr>Software</vt:lpstr>
      <vt:lpstr>Website and Demo showcase</vt:lpstr>
      <vt:lpstr>Difficulties</vt:lpstr>
      <vt:lpstr>Why choose us?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</dc:title>
  <dc:creator>George Ebaugh</dc:creator>
  <cp:revision>3</cp:revision>
  <dcterms:created xsi:type="dcterms:W3CDTF">2023-10-31T22:45:29Z</dcterms:created>
  <dcterms:modified xsi:type="dcterms:W3CDTF">2023-11-01T21:01:30Z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0x010100053D87CC3BBB4A429D35577CEEAE909A</vt:lpwstr>
  </property>
</Properties>
</file>