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64" r:id="rId6"/>
    <p:sldId id="263" r:id="rId7"/>
    <p:sldId id="258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2303B-89BB-4805-9461-D284B5F833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99B200-1D30-4A83-BBEF-CFAB38157A00}">
      <dgm:prSet/>
      <dgm:spPr/>
      <dgm:t>
        <a:bodyPr/>
        <a:lstStyle/>
        <a:p>
          <a:r>
            <a:rPr lang="en-US"/>
            <a:t>showcasing expertise in building robust applications with user-friendly interfaces.</a:t>
          </a:r>
        </a:p>
      </dgm:t>
    </dgm:pt>
    <dgm:pt modelId="{AEC4092E-171E-4FFE-ACEE-FA9C744A670D}" type="parTrans" cxnId="{B8AEA77B-9617-41CE-9C20-0F264D760436}">
      <dgm:prSet/>
      <dgm:spPr/>
      <dgm:t>
        <a:bodyPr/>
        <a:lstStyle/>
        <a:p>
          <a:endParaRPr lang="en-US"/>
        </a:p>
      </dgm:t>
    </dgm:pt>
    <dgm:pt modelId="{56E5A178-EF3D-4ACE-9501-1C11469FC164}" type="sibTrans" cxnId="{B8AEA77B-9617-41CE-9C20-0F264D760436}">
      <dgm:prSet/>
      <dgm:spPr/>
      <dgm:t>
        <a:bodyPr/>
        <a:lstStyle/>
        <a:p>
          <a:endParaRPr lang="en-US"/>
        </a:p>
      </dgm:t>
    </dgm:pt>
    <dgm:pt modelId="{E6E50B4A-D789-42AE-8F38-13E75BEE1ACA}">
      <dgm:prSet/>
      <dgm:spPr/>
      <dgm:t>
        <a:bodyPr/>
        <a:lstStyle/>
        <a:p>
          <a:r>
            <a:rPr lang="en-US"/>
            <a:t>Our team excels in writing clean, appealing HTML and CSS styles from previous successful projects.</a:t>
          </a:r>
        </a:p>
      </dgm:t>
    </dgm:pt>
    <dgm:pt modelId="{F8A3F304-20CB-4DFD-95F7-8B8913C5BCCA}" type="parTrans" cxnId="{5EEF592F-B88E-404B-951A-726987652BC2}">
      <dgm:prSet/>
      <dgm:spPr/>
      <dgm:t>
        <a:bodyPr/>
        <a:lstStyle/>
        <a:p>
          <a:endParaRPr lang="en-US"/>
        </a:p>
      </dgm:t>
    </dgm:pt>
    <dgm:pt modelId="{A791C550-7B86-4456-A6F7-F430917C2A55}" type="sibTrans" cxnId="{5EEF592F-B88E-404B-951A-726987652BC2}">
      <dgm:prSet/>
      <dgm:spPr/>
      <dgm:t>
        <a:bodyPr/>
        <a:lstStyle/>
        <a:p>
          <a:endParaRPr lang="en-US"/>
        </a:p>
      </dgm:t>
    </dgm:pt>
    <dgm:pt modelId="{0212A793-FB01-428F-B6AE-D5BF2A8F56B9}">
      <dgm:prSet/>
      <dgm:spPr/>
      <dgm:t>
        <a:bodyPr/>
        <a:lstStyle/>
        <a:p>
          <a:r>
            <a:rPr lang="en-US"/>
            <a:t>Our team has diverse skills, including graphic design, UX design, and programming. </a:t>
          </a:r>
        </a:p>
      </dgm:t>
    </dgm:pt>
    <dgm:pt modelId="{B97FD7AB-79C3-43B5-B5EE-D58DDFFB575A}" type="parTrans" cxnId="{6D6D9BF6-F504-4E28-B679-6584BC6F860E}">
      <dgm:prSet/>
      <dgm:spPr/>
      <dgm:t>
        <a:bodyPr/>
        <a:lstStyle/>
        <a:p>
          <a:endParaRPr lang="en-US"/>
        </a:p>
      </dgm:t>
    </dgm:pt>
    <dgm:pt modelId="{BD9AC536-E3B5-4656-989C-3FD95B7E6FB9}" type="sibTrans" cxnId="{6D6D9BF6-F504-4E28-B679-6584BC6F860E}">
      <dgm:prSet/>
      <dgm:spPr/>
      <dgm:t>
        <a:bodyPr/>
        <a:lstStyle/>
        <a:p>
          <a:endParaRPr lang="en-US"/>
        </a:p>
      </dgm:t>
    </dgm:pt>
    <dgm:pt modelId="{E624EB37-8D80-4AE1-876D-C89726F41C23}" type="pres">
      <dgm:prSet presAssocID="{4F62303B-89BB-4805-9461-D284B5F8336B}" presName="root" presStyleCnt="0">
        <dgm:presLayoutVars>
          <dgm:dir/>
          <dgm:resizeHandles val="exact"/>
        </dgm:presLayoutVars>
      </dgm:prSet>
      <dgm:spPr/>
    </dgm:pt>
    <dgm:pt modelId="{D869F7DE-10FA-4F42-BDE5-21DB306FFF40}" type="pres">
      <dgm:prSet presAssocID="{9A99B200-1D30-4A83-BBEF-CFAB38157A00}" presName="compNode" presStyleCnt="0"/>
      <dgm:spPr/>
    </dgm:pt>
    <dgm:pt modelId="{1F70A9B7-4FC0-43DC-9606-D20F85D0D5AB}" type="pres">
      <dgm:prSet presAssocID="{9A99B200-1D30-4A83-BBEF-CFAB38157A00}" presName="bgRect" presStyleLbl="bgShp" presStyleIdx="0" presStyleCnt="3"/>
      <dgm:spPr/>
    </dgm:pt>
    <dgm:pt modelId="{BD2261F6-AE17-4D6B-BB1E-4F2BE5FD84D8}" type="pres">
      <dgm:prSet presAssocID="{9A99B200-1D30-4A83-BBEF-CFAB38157A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75F12C9-D4BA-49FA-A471-DDCDF69164A7}" type="pres">
      <dgm:prSet presAssocID="{9A99B200-1D30-4A83-BBEF-CFAB38157A00}" presName="spaceRect" presStyleCnt="0"/>
      <dgm:spPr/>
    </dgm:pt>
    <dgm:pt modelId="{9800B811-3B60-41EE-826A-97BD17B8DEE2}" type="pres">
      <dgm:prSet presAssocID="{9A99B200-1D30-4A83-BBEF-CFAB38157A00}" presName="parTx" presStyleLbl="revTx" presStyleIdx="0" presStyleCnt="3">
        <dgm:presLayoutVars>
          <dgm:chMax val="0"/>
          <dgm:chPref val="0"/>
        </dgm:presLayoutVars>
      </dgm:prSet>
      <dgm:spPr/>
    </dgm:pt>
    <dgm:pt modelId="{D8E86C7F-7EC7-436D-BC67-3D7B69223765}" type="pres">
      <dgm:prSet presAssocID="{56E5A178-EF3D-4ACE-9501-1C11469FC164}" presName="sibTrans" presStyleCnt="0"/>
      <dgm:spPr/>
    </dgm:pt>
    <dgm:pt modelId="{FDABF15F-DCCD-4379-B210-6AEBE57B9E4E}" type="pres">
      <dgm:prSet presAssocID="{E6E50B4A-D789-42AE-8F38-13E75BEE1ACA}" presName="compNode" presStyleCnt="0"/>
      <dgm:spPr/>
    </dgm:pt>
    <dgm:pt modelId="{66F48C52-4AFE-47B2-B474-ED3B1BC03826}" type="pres">
      <dgm:prSet presAssocID="{E6E50B4A-D789-42AE-8F38-13E75BEE1ACA}" presName="bgRect" presStyleLbl="bgShp" presStyleIdx="1" presStyleCnt="3"/>
      <dgm:spPr/>
    </dgm:pt>
    <dgm:pt modelId="{F3390508-A973-42BB-AE22-623501CE4B57}" type="pres">
      <dgm:prSet presAssocID="{E6E50B4A-D789-42AE-8F38-13E75BEE1A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18B655B-282D-4B78-A2F9-95C63D919FFD}" type="pres">
      <dgm:prSet presAssocID="{E6E50B4A-D789-42AE-8F38-13E75BEE1ACA}" presName="spaceRect" presStyleCnt="0"/>
      <dgm:spPr/>
    </dgm:pt>
    <dgm:pt modelId="{C77A5B6E-26D8-4CF3-851E-E9BAACD0FF62}" type="pres">
      <dgm:prSet presAssocID="{E6E50B4A-D789-42AE-8F38-13E75BEE1ACA}" presName="parTx" presStyleLbl="revTx" presStyleIdx="1" presStyleCnt="3">
        <dgm:presLayoutVars>
          <dgm:chMax val="0"/>
          <dgm:chPref val="0"/>
        </dgm:presLayoutVars>
      </dgm:prSet>
      <dgm:spPr/>
    </dgm:pt>
    <dgm:pt modelId="{5C3872B5-CD24-4421-99DB-8FD1662A91CE}" type="pres">
      <dgm:prSet presAssocID="{A791C550-7B86-4456-A6F7-F430917C2A55}" presName="sibTrans" presStyleCnt="0"/>
      <dgm:spPr/>
    </dgm:pt>
    <dgm:pt modelId="{BCE0B388-A5F8-4863-B19A-CD2B65E89224}" type="pres">
      <dgm:prSet presAssocID="{0212A793-FB01-428F-B6AE-D5BF2A8F56B9}" presName="compNode" presStyleCnt="0"/>
      <dgm:spPr/>
    </dgm:pt>
    <dgm:pt modelId="{E60A1261-6D25-455A-A566-8CCC2F94B281}" type="pres">
      <dgm:prSet presAssocID="{0212A793-FB01-428F-B6AE-D5BF2A8F56B9}" presName="bgRect" presStyleLbl="bgShp" presStyleIdx="2" presStyleCnt="3"/>
      <dgm:spPr/>
    </dgm:pt>
    <dgm:pt modelId="{90B970FE-8F1C-4A5E-884C-348DD003786B}" type="pres">
      <dgm:prSet presAssocID="{0212A793-FB01-428F-B6AE-D5BF2A8F56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C22F60-A6C9-4AF5-A572-BACEBB88EA8D}" type="pres">
      <dgm:prSet presAssocID="{0212A793-FB01-428F-B6AE-D5BF2A8F56B9}" presName="spaceRect" presStyleCnt="0"/>
      <dgm:spPr/>
    </dgm:pt>
    <dgm:pt modelId="{2975D214-C394-4693-A04C-654FBDA2EE4B}" type="pres">
      <dgm:prSet presAssocID="{0212A793-FB01-428F-B6AE-D5BF2A8F56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EF592F-B88E-404B-951A-726987652BC2}" srcId="{4F62303B-89BB-4805-9461-D284B5F8336B}" destId="{E6E50B4A-D789-42AE-8F38-13E75BEE1ACA}" srcOrd="1" destOrd="0" parTransId="{F8A3F304-20CB-4DFD-95F7-8B8913C5BCCA}" sibTransId="{A791C550-7B86-4456-A6F7-F430917C2A55}"/>
    <dgm:cxn modelId="{3594CF30-46FF-453D-9C93-D07CF5C4107F}" type="presOf" srcId="{E6E50B4A-D789-42AE-8F38-13E75BEE1ACA}" destId="{C77A5B6E-26D8-4CF3-851E-E9BAACD0FF62}" srcOrd="0" destOrd="0" presId="urn:microsoft.com/office/officeart/2018/2/layout/IconVerticalSolidList"/>
    <dgm:cxn modelId="{FF7D7870-490D-4F87-94B7-EDA0540B148A}" type="presOf" srcId="{4F62303B-89BB-4805-9461-D284B5F8336B}" destId="{E624EB37-8D80-4AE1-876D-C89726F41C23}" srcOrd="0" destOrd="0" presId="urn:microsoft.com/office/officeart/2018/2/layout/IconVerticalSolidList"/>
    <dgm:cxn modelId="{B8AEA77B-9617-41CE-9C20-0F264D760436}" srcId="{4F62303B-89BB-4805-9461-D284B5F8336B}" destId="{9A99B200-1D30-4A83-BBEF-CFAB38157A00}" srcOrd="0" destOrd="0" parTransId="{AEC4092E-171E-4FFE-ACEE-FA9C744A670D}" sibTransId="{56E5A178-EF3D-4ACE-9501-1C11469FC164}"/>
    <dgm:cxn modelId="{83856D7D-D961-4ACE-AE8C-391512D28F1B}" type="presOf" srcId="{9A99B200-1D30-4A83-BBEF-CFAB38157A00}" destId="{9800B811-3B60-41EE-826A-97BD17B8DEE2}" srcOrd="0" destOrd="0" presId="urn:microsoft.com/office/officeart/2018/2/layout/IconVerticalSolidList"/>
    <dgm:cxn modelId="{2DBD35D9-8161-4753-8D1D-E76D652B07E1}" type="presOf" srcId="{0212A793-FB01-428F-B6AE-D5BF2A8F56B9}" destId="{2975D214-C394-4693-A04C-654FBDA2EE4B}" srcOrd="0" destOrd="0" presId="urn:microsoft.com/office/officeart/2018/2/layout/IconVerticalSolidList"/>
    <dgm:cxn modelId="{6D6D9BF6-F504-4E28-B679-6584BC6F860E}" srcId="{4F62303B-89BB-4805-9461-D284B5F8336B}" destId="{0212A793-FB01-428F-B6AE-D5BF2A8F56B9}" srcOrd="2" destOrd="0" parTransId="{B97FD7AB-79C3-43B5-B5EE-D58DDFFB575A}" sibTransId="{BD9AC536-E3B5-4656-989C-3FD95B7E6FB9}"/>
    <dgm:cxn modelId="{C14E98BE-1995-4EF5-B1AA-2A5E96A80276}" type="presParOf" srcId="{E624EB37-8D80-4AE1-876D-C89726F41C23}" destId="{D869F7DE-10FA-4F42-BDE5-21DB306FFF40}" srcOrd="0" destOrd="0" presId="urn:microsoft.com/office/officeart/2018/2/layout/IconVerticalSolidList"/>
    <dgm:cxn modelId="{2B37B389-6A34-4A7E-9949-82052A55B4F9}" type="presParOf" srcId="{D869F7DE-10FA-4F42-BDE5-21DB306FFF40}" destId="{1F70A9B7-4FC0-43DC-9606-D20F85D0D5AB}" srcOrd="0" destOrd="0" presId="urn:microsoft.com/office/officeart/2018/2/layout/IconVerticalSolidList"/>
    <dgm:cxn modelId="{E9AC608B-8546-43A9-89A4-B52E92E55948}" type="presParOf" srcId="{D869F7DE-10FA-4F42-BDE5-21DB306FFF40}" destId="{BD2261F6-AE17-4D6B-BB1E-4F2BE5FD84D8}" srcOrd="1" destOrd="0" presId="urn:microsoft.com/office/officeart/2018/2/layout/IconVerticalSolidList"/>
    <dgm:cxn modelId="{B2EEDDBC-963B-4A89-9355-DCCC422F02B5}" type="presParOf" srcId="{D869F7DE-10FA-4F42-BDE5-21DB306FFF40}" destId="{975F12C9-D4BA-49FA-A471-DDCDF69164A7}" srcOrd="2" destOrd="0" presId="urn:microsoft.com/office/officeart/2018/2/layout/IconVerticalSolidList"/>
    <dgm:cxn modelId="{0E8F21A7-739B-4F75-84E2-E5409ADE16F1}" type="presParOf" srcId="{D869F7DE-10FA-4F42-BDE5-21DB306FFF40}" destId="{9800B811-3B60-41EE-826A-97BD17B8DEE2}" srcOrd="3" destOrd="0" presId="urn:microsoft.com/office/officeart/2018/2/layout/IconVerticalSolidList"/>
    <dgm:cxn modelId="{F811D20F-6F9F-4DB9-8249-094DA3E7880E}" type="presParOf" srcId="{E624EB37-8D80-4AE1-876D-C89726F41C23}" destId="{D8E86C7F-7EC7-436D-BC67-3D7B69223765}" srcOrd="1" destOrd="0" presId="urn:microsoft.com/office/officeart/2018/2/layout/IconVerticalSolidList"/>
    <dgm:cxn modelId="{BB127E4C-99D4-4340-9073-B8F7CB33F706}" type="presParOf" srcId="{E624EB37-8D80-4AE1-876D-C89726F41C23}" destId="{FDABF15F-DCCD-4379-B210-6AEBE57B9E4E}" srcOrd="2" destOrd="0" presId="urn:microsoft.com/office/officeart/2018/2/layout/IconVerticalSolidList"/>
    <dgm:cxn modelId="{F5331B3E-E4F9-49F0-92B4-67C0ADDD92D0}" type="presParOf" srcId="{FDABF15F-DCCD-4379-B210-6AEBE57B9E4E}" destId="{66F48C52-4AFE-47B2-B474-ED3B1BC03826}" srcOrd="0" destOrd="0" presId="urn:microsoft.com/office/officeart/2018/2/layout/IconVerticalSolidList"/>
    <dgm:cxn modelId="{01C4DC52-C90E-4BBF-8D09-DCBEB7025FB1}" type="presParOf" srcId="{FDABF15F-DCCD-4379-B210-6AEBE57B9E4E}" destId="{F3390508-A973-42BB-AE22-623501CE4B57}" srcOrd="1" destOrd="0" presId="urn:microsoft.com/office/officeart/2018/2/layout/IconVerticalSolidList"/>
    <dgm:cxn modelId="{0D5AC8A6-F786-46B9-ADD4-95190AAC9192}" type="presParOf" srcId="{FDABF15F-DCCD-4379-B210-6AEBE57B9E4E}" destId="{D18B655B-282D-4B78-A2F9-95C63D919FFD}" srcOrd="2" destOrd="0" presId="urn:microsoft.com/office/officeart/2018/2/layout/IconVerticalSolidList"/>
    <dgm:cxn modelId="{2B308016-1EE5-43FC-B74F-F95C5340C582}" type="presParOf" srcId="{FDABF15F-DCCD-4379-B210-6AEBE57B9E4E}" destId="{C77A5B6E-26D8-4CF3-851E-E9BAACD0FF62}" srcOrd="3" destOrd="0" presId="urn:microsoft.com/office/officeart/2018/2/layout/IconVerticalSolidList"/>
    <dgm:cxn modelId="{B40A3B17-96E2-4447-B2CB-53F4F9D38690}" type="presParOf" srcId="{E624EB37-8D80-4AE1-876D-C89726F41C23}" destId="{5C3872B5-CD24-4421-99DB-8FD1662A91CE}" srcOrd="3" destOrd="0" presId="urn:microsoft.com/office/officeart/2018/2/layout/IconVerticalSolidList"/>
    <dgm:cxn modelId="{7976B3D9-D391-49C9-8703-9FE543E2C3F2}" type="presParOf" srcId="{E624EB37-8D80-4AE1-876D-C89726F41C23}" destId="{BCE0B388-A5F8-4863-B19A-CD2B65E89224}" srcOrd="4" destOrd="0" presId="urn:microsoft.com/office/officeart/2018/2/layout/IconVerticalSolidList"/>
    <dgm:cxn modelId="{4CF1442C-7132-4858-A72E-9D84CCA76F74}" type="presParOf" srcId="{BCE0B388-A5F8-4863-B19A-CD2B65E89224}" destId="{E60A1261-6D25-455A-A566-8CCC2F94B281}" srcOrd="0" destOrd="0" presId="urn:microsoft.com/office/officeart/2018/2/layout/IconVerticalSolidList"/>
    <dgm:cxn modelId="{0F4F5A93-7C6F-443B-A068-7CFD7BFD3CEA}" type="presParOf" srcId="{BCE0B388-A5F8-4863-B19A-CD2B65E89224}" destId="{90B970FE-8F1C-4A5E-884C-348DD003786B}" srcOrd="1" destOrd="0" presId="urn:microsoft.com/office/officeart/2018/2/layout/IconVerticalSolidList"/>
    <dgm:cxn modelId="{63FD08C3-A9E0-4CDE-8D86-22BDFEA53A88}" type="presParOf" srcId="{BCE0B388-A5F8-4863-B19A-CD2B65E89224}" destId="{86C22F60-A6C9-4AF5-A572-BACEBB88EA8D}" srcOrd="2" destOrd="0" presId="urn:microsoft.com/office/officeart/2018/2/layout/IconVerticalSolidList"/>
    <dgm:cxn modelId="{F9C2D459-6257-46C1-B13F-17F05E93712F}" type="presParOf" srcId="{BCE0B388-A5F8-4863-B19A-CD2B65E89224}" destId="{2975D214-C394-4693-A04C-654FBDA2EE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B6A4C-6F7F-460C-B53C-D28C09BB18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7C9930-50A7-4ED2-BBC1-0AEB62509BBB}">
      <dgm:prSet/>
      <dgm:spPr/>
      <dgm:t>
        <a:bodyPr/>
        <a:lstStyle/>
        <a:p>
          <a:r>
            <a:rPr lang="en-US" dirty="0"/>
            <a:t>Crush the bugs plaguing the app.</a:t>
          </a:r>
        </a:p>
      </dgm:t>
    </dgm:pt>
    <dgm:pt modelId="{6452244D-EC9D-48A2-8694-5881CB06AA63}" type="parTrans" cxnId="{B9B4E3FD-34C0-4305-BB72-2AE07B04DE2B}">
      <dgm:prSet/>
      <dgm:spPr/>
      <dgm:t>
        <a:bodyPr/>
        <a:lstStyle/>
        <a:p>
          <a:endParaRPr lang="en-US"/>
        </a:p>
      </dgm:t>
    </dgm:pt>
    <dgm:pt modelId="{1AACD6D7-9B95-4D3C-873D-AE661C3B49D0}" type="sibTrans" cxnId="{B9B4E3FD-34C0-4305-BB72-2AE07B04DE2B}">
      <dgm:prSet/>
      <dgm:spPr/>
      <dgm:t>
        <a:bodyPr/>
        <a:lstStyle/>
        <a:p>
          <a:endParaRPr lang="en-US"/>
        </a:p>
      </dgm:t>
    </dgm:pt>
    <dgm:pt modelId="{A035FB94-C83B-4045-9C80-12085E6FF429}">
      <dgm:prSet/>
      <dgm:spPr/>
      <dgm:t>
        <a:bodyPr/>
        <a:lstStyle/>
        <a:p>
          <a:r>
            <a:rPr lang="en-US" dirty="0"/>
            <a:t>Make the UI more user friendly. </a:t>
          </a:r>
        </a:p>
      </dgm:t>
    </dgm:pt>
    <dgm:pt modelId="{5996D280-4082-4DAC-AAEB-D6379F80D5A0}" type="parTrans" cxnId="{C1DF9641-F6AA-456F-A95F-4E38B1E1FAE7}">
      <dgm:prSet/>
      <dgm:spPr/>
      <dgm:t>
        <a:bodyPr/>
        <a:lstStyle/>
        <a:p>
          <a:endParaRPr lang="en-US"/>
        </a:p>
      </dgm:t>
    </dgm:pt>
    <dgm:pt modelId="{2E552F05-C279-45B5-9CDE-16CCC9E22038}" type="sibTrans" cxnId="{C1DF9641-F6AA-456F-A95F-4E38B1E1FAE7}">
      <dgm:prSet/>
      <dgm:spPr/>
      <dgm:t>
        <a:bodyPr/>
        <a:lstStyle/>
        <a:p>
          <a:endParaRPr lang="en-US"/>
        </a:p>
      </dgm:t>
    </dgm:pt>
    <dgm:pt modelId="{7EF0319A-EB1C-4216-AEF5-60ED13AB8BAA}">
      <dgm:prSet/>
      <dgm:spPr/>
      <dgm:t>
        <a:bodyPr/>
        <a:lstStyle/>
        <a:p>
          <a:r>
            <a:rPr lang="en-US" dirty="0"/>
            <a:t>Get it connected to an online data storage system.</a:t>
          </a:r>
        </a:p>
      </dgm:t>
    </dgm:pt>
    <dgm:pt modelId="{E23810DD-FA6B-4DBE-B2C7-A5AC34503A81}" type="parTrans" cxnId="{5C146801-DA68-4030-AFEF-936D262E1572}">
      <dgm:prSet/>
      <dgm:spPr/>
      <dgm:t>
        <a:bodyPr/>
        <a:lstStyle/>
        <a:p>
          <a:endParaRPr lang="en-US"/>
        </a:p>
      </dgm:t>
    </dgm:pt>
    <dgm:pt modelId="{C12D6B5A-A976-4E57-85CB-A22373518DDD}" type="sibTrans" cxnId="{5C146801-DA68-4030-AFEF-936D262E1572}">
      <dgm:prSet/>
      <dgm:spPr/>
      <dgm:t>
        <a:bodyPr/>
        <a:lstStyle/>
        <a:p>
          <a:endParaRPr lang="en-US"/>
        </a:p>
      </dgm:t>
    </dgm:pt>
    <dgm:pt modelId="{5B61FA94-B410-4DA1-807F-D4EA7794E423}" type="pres">
      <dgm:prSet presAssocID="{55CB6A4C-6F7F-460C-B53C-D28C09BB18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006625-2496-44E6-8947-B47ABFE6AD14}" type="pres">
      <dgm:prSet presAssocID="{3D7C9930-50A7-4ED2-BBC1-0AEB62509BBB}" presName="hierRoot1" presStyleCnt="0"/>
      <dgm:spPr/>
    </dgm:pt>
    <dgm:pt modelId="{985F7CC4-DB76-4BF5-B4B9-E542F320D325}" type="pres">
      <dgm:prSet presAssocID="{3D7C9930-50A7-4ED2-BBC1-0AEB62509BBB}" presName="composite" presStyleCnt="0"/>
      <dgm:spPr/>
    </dgm:pt>
    <dgm:pt modelId="{3C80308B-1885-4EF4-93C1-A2085A417992}" type="pres">
      <dgm:prSet presAssocID="{3D7C9930-50A7-4ED2-BBC1-0AEB62509BBB}" presName="background" presStyleLbl="node0" presStyleIdx="0" presStyleCnt="3"/>
      <dgm:spPr/>
    </dgm:pt>
    <dgm:pt modelId="{ADBF8AC8-2ABD-4C57-ADA3-AD1F01C2A62E}" type="pres">
      <dgm:prSet presAssocID="{3D7C9930-50A7-4ED2-BBC1-0AEB62509BBB}" presName="text" presStyleLbl="fgAcc0" presStyleIdx="0" presStyleCnt="3">
        <dgm:presLayoutVars>
          <dgm:chPref val="3"/>
        </dgm:presLayoutVars>
      </dgm:prSet>
      <dgm:spPr/>
    </dgm:pt>
    <dgm:pt modelId="{FF723EDE-C366-4C43-842A-FFC1FC65515A}" type="pres">
      <dgm:prSet presAssocID="{3D7C9930-50A7-4ED2-BBC1-0AEB62509BBB}" presName="hierChild2" presStyleCnt="0"/>
      <dgm:spPr/>
    </dgm:pt>
    <dgm:pt modelId="{50380DF9-2054-40BB-A3DC-D8F679BF3641}" type="pres">
      <dgm:prSet presAssocID="{A035FB94-C83B-4045-9C80-12085E6FF429}" presName="hierRoot1" presStyleCnt="0"/>
      <dgm:spPr/>
    </dgm:pt>
    <dgm:pt modelId="{CB90CAFE-806B-42A6-A41E-376094120840}" type="pres">
      <dgm:prSet presAssocID="{A035FB94-C83B-4045-9C80-12085E6FF429}" presName="composite" presStyleCnt="0"/>
      <dgm:spPr/>
    </dgm:pt>
    <dgm:pt modelId="{0A4490D0-CDEB-4111-A373-3050E6C3F2FC}" type="pres">
      <dgm:prSet presAssocID="{A035FB94-C83B-4045-9C80-12085E6FF429}" presName="background" presStyleLbl="node0" presStyleIdx="1" presStyleCnt="3"/>
      <dgm:spPr/>
    </dgm:pt>
    <dgm:pt modelId="{FD2476F7-6BD2-422F-A977-027E18027FD2}" type="pres">
      <dgm:prSet presAssocID="{A035FB94-C83B-4045-9C80-12085E6FF429}" presName="text" presStyleLbl="fgAcc0" presStyleIdx="1" presStyleCnt="3">
        <dgm:presLayoutVars>
          <dgm:chPref val="3"/>
        </dgm:presLayoutVars>
      </dgm:prSet>
      <dgm:spPr/>
    </dgm:pt>
    <dgm:pt modelId="{D9D72FE9-B434-4597-BA53-49013210E6EF}" type="pres">
      <dgm:prSet presAssocID="{A035FB94-C83B-4045-9C80-12085E6FF429}" presName="hierChild2" presStyleCnt="0"/>
      <dgm:spPr/>
    </dgm:pt>
    <dgm:pt modelId="{63E27ECC-7CD7-4458-B9FB-639FE4B0854C}" type="pres">
      <dgm:prSet presAssocID="{7EF0319A-EB1C-4216-AEF5-60ED13AB8BAA}" presName="hierRoot1" presStyleCnt="0"/>
      <dgm:spPr/>
    </dgm:pt>
    <dgm:pt modelId="{C69EB2FF-DF75-434D-9E0E-BF20EAED5648}" type="pres">
      <dgm:prSet presAssocID="{7EF0319A-EB1C-4216-AEF5-60ED13AB8BAA}" presName="composite" presStyleCnt="0"/>
      <dgm:spPr/>
    </dgm:pt>
    <dgm:pt modelId="{F518A377-8D1A-4CD4-B5CC-369D1813439C}" type="pres">
      <dgm:prSet presAssocID="{7EF0319A-EB1C-4216-AEF5-60ED13AB8BAA}" presName="background" presStyleLbl="node0" presStyleIdx="2" presStyleCnt="3"/>
      <dgm:spPr/>
    </dgm:pt>
    <dgm:pt modelId="{89799505-F788-4B44-B9DE-E9847F76A705}" type="pres">
      <dgm:prSet presAssocID="{7EF0319A-EB1C-4216-AEF5-60ED13AB8BAA}" presName="text" presStyleLbl="fgAcc0" presStyleIdx="2" presStyleCnt="3">
        <dgm:presLayoutVars>
          <dgm:chPref val="3"/>
        </dgm:presLayoutVars>
      </dgm:prSet>
      <dgm:spPr/>
    </dgm:pt>
    <dgm:pt modelId="{90D86C75-7B69-4B5B-B915-BDA5A6692BA7}" type="pres">
      <dgm:prSet presAssocID="{7EF0319A-EB1C-4216-AEF5-60ED13AB8BAA}" presName="hierChild2" presStyleCnt="0"/>
      <dgm:spPr/>
    </dgm:pt>
  </dgm:ptLst>
  <dgm:cxnLst>
    <dgm:cxn modelId="{5C146801-DA68-4030-AFEF-936D262E1572}" srcId="{55CB6A4C-6F7F-460C-B53C-D28C09BB184C}" destId="{7EF0319A-EB1C-4216-AEF5-60ED13AB8BAA}" srcOrd="2" destOrd="0" parTransId="{E23810DD-FA6B-4DBE-B2C7-A5AC34503A81}" sibTransId="{C12D6B5A-A976-4E57-85CB-A22373518DDD}"/>
    <dgm:cxn modelId="{2B87640A-032D-4D5E-B231-070C78514CA3}" type="presOf" srcId="{55CB6A4C-6F7F-460C-B53C-D28C09BB184C}" destId="{5B61FA94-B410-4DA1-807F-D4EA7794E423}" srcOrd="0" destOrd="0" presId="urn:microsoft.com/office/officeart/2005/8/layout/hierarchy1"/>
    <dgm:cxn modelId="{F30E9518-735F-410F-8299-67B9824A219F}" type="presOf" srcId="{3D7C9930-50A7-4ED2-BBC1-0AEB62509BBB}" destId="{ADBF8AC8-2ABD-4C57-ADA3-AD1F01C2A62E}" srcOrd="0" destOrd="0" presId="urn:microsoft.com/office/officeart/2005/8/layout/hierarchy1"/>
    <dgm:cxn modelId="{6D77E724-9256-46AF-AF40-FB9C546BA816}" type="presOf" srcId="{7EF0319A-EB1C-4216-AEF5-60ED13AB8BAA}" destId="{89799505-F788-4B44-B9DE-E9847F76A705}" srcOrd="0" destOrd="0" presId="urn:microsoft.com/office/officeart/2005/8/layout/hierarchy1"/>
    <dgm:cxn modelId="{C1DF9641-F6AA-456F-A95F-4E38B1E1FAE7}" srcId="{55CB6A4C-6F7F-460C-B53C-D28C09BB184C}" destId="{A035FB94-C83B-4045-9C80-12085E6FF429}" srcOrd="1" destOrd="0" parTransId="{5996D280-4082-4DAC-AAEB-D6379F80D5A0}" sibTransId="{2E552F05-C279-45B5-9CDE-16CCC9E22038}"/>
    <dgm:cxn modelId="{FCDA33BF-FC94-478C-9E5A-6FB3A2303BBD}" type="presOf" srcId="{A035FB94-C83B-4045-9C80-12085E6FF429}" destId="{FD2476F7-6BD2-422F-A977-027E18027FD2}" srcOrd="0" destOrd="0" presId="urn:microsoft.com/office/officeart/2005/8/layout/hierarchy1"/>
    <dgm:cxn modelId="{B9B4E3FD-34C0-4305-BB72-2AE07B04DE2B}" srcId="{55CB6A4C-6F7F-460C-B53C-D28C09BB184C}" destId="{3D7C9930-50A7-4ED2-BBC1-0AEB62509BBB}" srcOrd="0" destOrd="0" parTransId="{6452244D-EC9D-48A2-8694-5881CB06AA63}" sibTransId="{1AACD6D7-9B95-4D3C-873D-AE661C3B49D0}"/>
    <dgm:cxn modelId="{405B98CF-4A44-4EEC-B2A3-9C7A801B5E8C}" type="presParOf" srcId="{5B61FA94-B410-4DA1-807F-D4EA7794E423}" destId="{52006625-2496-44E6-8947-B47ABFE6AD14}" srcOrd="0" destOrd="0" presId="urn:microsoft.com/office/officeart/2005/8/layout/hierarchy1"/>
    <dgm:cxn modelId="{F3FDDCE9-8607-4F0A-92E9-F28675F6ECA8}" type="presParOf" srcId="{52006625-2496-44E6-8947-B47ABFE6AD14}" destId="{985F7CC4-DB76-4BF5-B4B9-E542F320D325}" srcOrd="0" destOrd="0" presId="urn:microsoft.com/office/officeart/2005/8/layout/hierarchy1"/>
    <dgm:cxn modelId="{3926B919-A562-4A36-AEAB-06AB35ED240C}" type="presParOf" srcId="{985F7CC4-DB76-4BF5-B4B9-E542F320D325}" destId="{3C80308B-1885-4EF4-93C1-A2085A417992}" srcOrd="0" destOrd="0" presId="urn:microsoft.com/office/officeart/2005/8/layout/hierarchy1"/>
    <dgm:cxn modelId="{F1250330-B360-4EC6-8DD9-53993864E727}" type="presParOf" srcId="{985F7CC4-DB76-4BF5-B4B9-E542F320D325}" destId="{ADBF8AC8-2ABD-4C57-ADA3-AD1F01C2A62E}" srcOrd="1" destOrd="0" presId="urn:microsoft.com/office/officeart/2005/8/layout/hierarchy1"/>
    <dgm:cxn modelId="{47677B0F-16E7-408E-9A5C-4B48791F9E19}" type="presParOf" srcId="{52006625-2496-44E6-8947-B47ABFE6AD14}" destId="{FF723EDE-C366-4C43-842A-FFC1FC65515A}" srcOrd="1" destOrd="0" presId="urn:microsoft.com/office/officeart/2005/8/layout/hierarchy1"/>
    <dgm:cxn modelId="{C57314BC-0A43-43C1-976F-8633A61D8CBF}" type="presParOf" srcId="{5B61FA94-B410-4DA1-807F-D4EA7794E423}" destId="{50380DF9-2054-40BB-A3DC-D8F679BF3641}" srcOrd="1" destOrd="0" presId="urn:microsoft.com/office/officeart/2005/8/layout/hierarchy1"/>
    <dgm:cxn modelId="{F2F1997F-C12F-4177-996A-09E9A45DE19A}" type="presParOf" srcId="{50380DF9-2054-40BB-A3DC-D8F679BF3641}" destId="{CB90CAFE-806B-42A6-A41E-376094120840}" srcOrd="0" destOrd="0" presId="urn:microsoft.com/office/officeart/2005/8/layout/hierarchy1"/>
    <dgm:cxn modelId="{E9796D9F-CCDA-4A2C-8BAE-278106D6D8DB}" type="presParOf" srcId="{CB90CAFE-806B-42A6-A41E-376094120840}" destId="{0A4490D0-CDEB-4111-A373-3050E6C3F2FC}" srcOrd="0" destOrd="0" presId="urn:microsoft.com/office/officeart/2005/8/layout/hierarchy1"/>
    <dgm:cxn modelId="{874125D1-B308-4909-9524-529C73464ADA}" type="presParOf" srcId="{CB90CAFE-806B-42A6-A41E-376094120840}" destId="{FD2476F7-6BD2-422F-A977-027E18027FD2}" srcOrd="1" destOrd="0" presId="urn:microsoft.com/office/officeart/2005/8/layout/hierarchy1"/>
    <dgm:cxn modelId="{9479078F-63FD-43CF-87D4-F67120FDDF3C}" type="presParOf" srcId="{50380DF9-2054-40BB-A3DC-D8F679BF3641}" destId="{D9D72FE9-B434-4597-BA53-49013210E6EF}" srcOrd="1" destOrd="0" presId="urn:microsoft.com/office/officeart/2005/8/layout/hierarchy1"/>
    <dgm:cxn modelId="{0301B665-9DB4-43DA-8361-769E820A55C6}" type="presParOf" srcId="{5B61FA94-B410-4DA1-807F-D4EA7794E423}" destId="{63E27ECC-7CD7-4458-B9FB-639FE4B0854C}" srcOrd="2" destOrd="0" presId="urn:microsoft.com/office/officeart/2005/8/layout/hierarchy1"/>
    <dgm:cxn modelId="{30294939-F556-46D8-910A-A95688E19F0A}" type="presParOf" srcId="{63E27ECC-7CD7-4458-B9FB-639FE4B0854C}" destId="{C69EB2FF-DF75-434D-9E0E-BF20EAED5648}" srcOrd="0" destOrd="0" presId="urn:microsoft.com/office/officeart/2005/8/layout/hierarchy1"/>
    <dgm:cxn modelId="{FDEBB5BA-5281-4598-9F9E-B52BE6327B18}" type="presParOf" srcId="{C69EB2FF-DF75-434D-9E0E-BF20EAED5648}" destId="{F518A377-8D1A-4CD4-B5CC-369D1813439C}" srcOrd="0" destOrd="0" presId="urn:microsoft.com/office/officeart/2005/8/layout/hierarchy1"/>
    <dgm:cxn modelId="{EC957A67-0E49-4B9D-82F4-0A54FCE5EA55}" type="presParOf" srcId="{C69EB2FF-DF75-434D-9E0E-BF20EAED5648}" destId="{89799505-F788-4B44-B9DE-E9847F76A705}" srcOrd="1" destOrd="0" presId="urn:microsoft.com/office/officeart/2005/8/layout/hierarchy1"/>
    <dgm:cxn modelId="{74144A63-441D-4B1F-AC96-9314770D8FC8}" type="presParOf" srcId="{63E27ECC-7CD7-4458-B9FB-639FE4B0854C}" destId="{90D86C75-7B69-4B5B-B915-BDA5A6692B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0A9B7-4FC0-43DC-9606-D20F85D0D5AB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61F6-AE17-4D6B-BB1E-4F2BE5FD84D8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B811-3B60-41EE-826A-97BD17B8DEE2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showcasing expertise in building robust applications with user-friendly interfaces.</a:t>
          </a:r>
        </a:p>
      </dsp:txBody>
      <dsp:txXfrm>
        <a:off x="1840447" y="680"/>
        <a:ext cx="4420652" cy="1593460"/>
      </dsp:txXfrm>
    </dsp:sp>
    <dsp:sp modelId="{66F48C52-4AFE-47B2-B474-ED3B1BC03826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90508-A973-42BB-AE22-623501CE4B57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A5B6E-26D8-4CF3-851E-E9BAACD0FF62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team excels in writing clean, appealing HTML and CSS styles from previous successful projects.</a:t>
          </a:r>
        </a:p>
      </dsp:txBody>
      <dsp:txXfrm>
        <a:off x="1840447" y="1992507"/>
        <a:ext cx="4420652" cy="1593460"/>
      </dsp:txXfrm>
    </dsp:sp>
    <dsp:sp modelId="{E60A1261-6D25-455A-A566-8CCC2F94B281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970FE-8F1C-4A5E-884C-348DD003786B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5D214-C394-4693-A04C-654FBDA2EE4B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team has diverse skills, including graphic design, UX design, and programming. </a:t>
          </a:r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308B-1885-4EF4-93C1-A2085A417992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F8AC8-2ABD-4C57-ADA3-AD1F01C2A62E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Crush the bugs plaguing the app.</a:t>
          </a:r>
        </a:p>
      </dsp:txBody>
      <dsp:txXfrm>
        <a:off x="395110" y="1049709"/>
        <a:ext cx="2932811" cy="1820978"/>
      </dsp:txXfrm>
    </dsp:sp>
    <dsp:sp modelId="{0A4490D0-CDEB-4111-A373-3050E6C3F2FC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476F7-6BD2-422F-A977-027E18027FD2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Make the UI more user friendly. </a:t>
          </a:r>
        </a:p>
      </dsp:txBody>
      <dsp:txXfrm>
        <a:off x="4118143" y="1049709"/>
        <a:ext cx="2932811" cy="1820978"/>
      </dsp:txXfrm>
    </dsp:sp>
    <dsp:sp modelId="{F518A377-8D1A-4CD4-B5CC-369D1813439C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99505-F788-4B44-B9DE-E9847F76A705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Get it connected to an online data storage system.</a:t>
          </a:r>
        </a:p>
      </dsp:txBody>
      <dsp:txXfrm>
        <a:off x="7841176" y="1049709"/>
        <a:ext cx="2932811" cy="182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07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63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3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4B99F-C151-A303-73B2-F290BB4975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</a:blip>
          <a:srcRect t="7865" b="7865"/>
          <a:stretch/>
        </p:blipFill>
        <p:spPr>
          <a:xfrm>
            <a:off x="-3177" y="-2"/>
            <a:ext cx="12192000" cy="6858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10439399" cy="2759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85339-E1D3-309C-2F98-5F85F62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58" y="3206285"/>
            <a:ext cx="9619488" cy="72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Group Project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F1E93-0D6A-02E7-EEB7-721751BC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984" y="3882730"/>
            <a:ext cx="9622662" cy="356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Group Members: Issa Habeeb, Ali Algahim, Emran Ali, George Ebaugh, Munassar Shariff, Nadia Aktar, Rasheed Kareem </a:t>
            </a:r>
          </a:p>
          <a:p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4493570"/>
            <a:ext cx="1605490" cy="2769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1801" y="2839803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360-EF4F-E6F4-1F68-03C248EA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F7F0-73A2-A9AA-282B-C2AD31964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Project 3 was our employee tracker which is what we expended on.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Made it an actual employee </a:t>
            </a:r>
            <a:r>
              <a:rPr lang="en-US" sz="2800">
                <a:solidFill>
                  <a:srgbClr val="000000"/>
                </a:solidFill>
                <a:latin typeface="Times New Roman"/>
                <a:cs typeface="Times New Roman"/>
              </a:rPr>
              <a:t>management app.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Content Placeholder 5" descr="A group of people in front of a large screen&#10;&#10;Description automatically generated">
            <a:extLst>
              <a:ext uri="{FF2B5EF4-FFF2-40B4-BE49-F238E27FC236}">
                <a16:creationId xmlns:a16="http://schemas.microsoft.com/office/drawing/2014/main" id="{D9BE8BF1-0F70-A8CA-756F-31049DBDD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0" r="10501" b="1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186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7C1B-F6BF-BFDF-678C-F4567277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A579-E205-FCB1-FB7F-AA7E1B0F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Calibri"/>
                <a:cs typeface="Calibri"/>
              </a:rPr>
              <a:t>HTML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The structure, and elements (such as header, body, footer) of the website. 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CSS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Styling for the elements.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VS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 code- Text editor.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Python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Programming language used to write the code.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Tkinter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Graphical user interface.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Pylint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 Checked Code and Followed Requirements.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Pyinstaller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Made it into an exe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Content Placeholder 5" descr="A computer screen with colorful squares&#10;&#10;Description automatically generated">
            <a:extLst>
              <a:ext uri="{FF2B5EF4-FFF2-40B4-BE49-F238E27FC236}">
                <a16:creationId xmlns:a16="http://schemas.microsoft.com/office/drawing/2014/main" id="{6D9C3B49-7DF5-0FF8-611D-BC3A640ACC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5" r="1" b="16789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6947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2571-67C7-B899-DEDE-312424BE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Website and tech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90D4CD94-C011-610B-691D-66DADFC9C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8528" y="640078"/>
            <a:ext cx="3609141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99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5600-C9E5-5327-CBE0-9327DE0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Why Choose us?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B3B1D3-4060-BE7E-D6EA-1E4E3EE0A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80382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96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759A-623E-5EF8-7BEC-61D02EF9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Future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850BC5-194C-8E59-A078-9968803AD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11249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48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id="{4B672598-5BCC-8712-6860-79DD1B251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t="1573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8F31C-E467-49FB-2CF2-C48963E4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50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D87CC3BBB4A429D35577CEEAE909A" ma:contentTypeVersion="4" ma:contentTypeDescription="Create a new document." ma:contentTypeScope="" ma:versionID="265ec985d5d113ba64c6d80828d2c901">
  <xsd:schema xmlns:xsd="http://www.w3.org/2001/XMLSchema" xmlns:xs="http://www.w3.org/2001/XMLSchema" xmlns:p="http://schemas.microsoft.com/office/2006/metadata/properties" xmlns:ns3="5852d601-1a7c-44b2-a899-4fb2f89ff1ad" targetNamespace="http://schemas.microsoft.com/office/2006/metadata/properties" ma:root="true" ma:fieldsID="86a6a956787d052edd41b0944eaaa3c1" ns3:_="">
    <xsd:import namespace="5852d601-1a7c-44b2-a899-4fb2f89ff1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2d601-1a7c-44b2-a899-4fb2f89ff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52d601-1a7c-44b2-a899-4fb2f89ff1a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098B9-3A57-4F5F-AC0D-A0CA4EF5F30B}">
  <ds:schemaRefs>
    <ds:schemaRef ds:uri="5852d601-1a7c-44b2-a899-4fb2f89ff1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7547CF-3F15-4A3E-879E-A47EDADA6DCC}">
  <ds:schemaRefs>
    <ds:schemaRef ds:uri="5852d601-1a7c-44b2-a899-4fb2f89ff1a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7C85330-655E-45E2-80B9-95CC1B7447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51cdec9-811d-471d-bbe6-dd3d8d54c28b}" enabled="0" method="" siteId="{e51cdec9-811d-471d-bbe6-dd3d8d54c28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98</TotalTime>
  <Words>186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Wingdings</vt:lpstr>
      <vt:lpstr>Berlin</vt:lpstr>
      <vt:lpstr>Group Project 4</vt:lpstr>
      <vt:lpstr>Project Overview</vt:lpstr>
      <vt:lpstr>Software</vt:lpstr>
      <vt:lpstr>Website and tech Demo</vt:lpstr>
      <vt:lpstr>Why Choose us?</vt:lpstr>
      <vt:lpstr>Future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3</dc:title>
  <dc:creator>George Ebaugh</dc:creator>
  <cp:lastModifiedBy>George Ebaugh</cp:lastModifiedBy>
  <cp:revision>6</cp:revision>
  <dcterms:created xsi:type="dcterms:W3CDTF">2023-11-20T02:54:23Z</dcterms:created>
  <dcterms:modified xsi:type="dcterms:W3CDTF">2023-12-18T22:06:17Z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0x010100053D87CC3BBB4A429D35577CEEAE909A</vt:lpwstr>
  </property>
</Properties>
</file>