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58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A224-8A54-4136-AA3E-BB3A61B81E3D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F637-39EB-415E-B7BF-F5E8333A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1F33-B98F-42A3-BFC0-236864E9878D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0886-6978-4195-BDB9-8098CB03F29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5E56-F104-4F6D-BDF9-8E8784D657D4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AF55-D011-4C78-A7D5-A1F14ED56DB7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9A7D-BEE3-45AB-B8DB-0A1832D04009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08AB-A777-4CA3-B0EA-E6E12703C2AD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3C59-BDDA-4079-9D8C-A25ED23FAA10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DC7-807F-4FC7-B7E7-559447C8DFC6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21A2-B0D1-4A14-9631-B228284F3F09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CD2B-FB39-4C80-A165-F2724D1AA29C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E913-AB16-4417-B373-28F608508D1C}" type="datetime1">
              <a:rPr lang="en-US" smtClean="0"/>
              <a:t>9/12/2019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0B59C09-132F-432F-B0E4-96545EDE2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44B963-0DDD-4D75-BF7D-8F7219984892}" type="datetime1">
              <a:rPr lang="en-US" smtClean="0"/>
              <a:t>9/12/2019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28800" y="2405152"/>
            <a:ext cx="525175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CALIBER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4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Dhushintha\Desktop\a-pile-of-red-tomato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7" r="13311"/>
          <a:stretch/>
        </p:blipFill>
        <p:spPr bwMode="auto">
          <a:xfrm>
            <a:off x="0" y="0"/>
            <a:ext cx="9144000" cy="68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739" y="533400"/>
            <a:ext cx="8142550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Asia’s Best Tomatoes</a:t>
            </a:r>
          </a:p>
          <a:p>
            <a:pPr algn="ctr"/>
            <a:r>
              <a:rPr lang="en-US" sz="7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from </a:t>
            </a:r>
            <a:r>
              <a:rPr lang="en-US" sz="7200" b="1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SriLanka</a:t>
            </a:r>
            <a:endParaRPr lang="en-US" sz="72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3426410"/>
            <a:ext cx="89154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But ranked 80</a:t>
            </a:r>
            <a:r>
              <a:rPr lang="en-US" sz="7200" b="1" baseline="300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</a:t>
            </a:r>
            <a:r>
              <a:rPr lang="en-US" sz="72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in the global market for tomato products</a:t>
            </a:r>
            <a:endParaRPr lang="en-US" sz="72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76528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Inefficient manpower</a:t>
            </a: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Reduction in quality </a:t>
            </a:r>
          </a:p>
          <a:p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Lower demand in the world market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Reasons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Current method of quality check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0"/>
          <a:stretch/>
        </p:blipFill>
        <p:spPr bwMode="auto">
          <a:xfrm>
            <a:off x="2057400" y="1320800"/>
            <a:ext cx="445008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technical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6864" y="2360474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Detecting damaged / spoilt tomatoes by image processing and using automated system for quality inspection.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715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Deliverable in Hackathon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Identifying the damaged/spoilt tomatoes positioned on the conveyer belt.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21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1430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Increases product </a:t>
            </a:r>
            <a:r>
              <a:rPr lang="en-US" sz="3600" dirty="0"/>
              <a:t>quality &amp;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  production </a:t>
            </a:r>
            <a:r>
              <a:rPr lang="en-US" sz="3600" dirty="0"/>
              <a:t>rate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Reduces manpower cost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Economical development of country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600" dirty="0" smtClean="0"/>
              <a:t>Further improved for fruits like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3600" dirty="0" smtClean="0"/>
              <a:t>Mango</a:t>
            </a:r>
          </a:p>
          <a:p>
            <a:pPr marL="1028700" lvl="1" indent="-571500">
              <a:buFont typeface="Wingdings" pitchFamily="2" charset="2"/>
              <a:buChar char="ü"/>
            </a:pPr>
            <a:r>
              <a:rPr lang="en-US" sz="3600" dirty="0" smtClean="0"/>
              <a:t>Banana       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21229"/>
            <a:ext cx="2439558" cy="250817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2026" y="2514600"/>
            <a:ext cx="703218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Questions?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9C09-132F-432F-B0E4-96545EDE293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288" y="2514600"/>
            <a:ext cx="800155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r>
              <a:rPr lang="en-US" sz="11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60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374</TotalTime>
  <Words>102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PowerPoint Presentation</vt:lpstr>
      <vt:lpstr>PowerPoint Presentation</vt:lpstr>
      <vt:lpstr>PowerPoint Presentation</vt:lpstr>
      <vt:lpstr>Current method of quality check</vt:lpstr>
      <vt:lpstr>Proposed technical solution</vt:lpstr>
      <vt:lpstr>PowerPoint Presentation</vt:lpstr>
      <vt:lpstr>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2019-09-04T14:45:40Z</dcterms:created>
  <dcterms:modified xsi:type="dcterms:W3CDTF">2019-09-12T11:51:38Z</dcterms:modified>
</cp:coreProperties>
</file>