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C78F"/>
    <a:srgbClr val="EAA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ACB-839B-45DD-BAC2-EC3E1E036149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DD06-3F61-49D4-83AF-8BD62BB67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 rot="16200000">
            <a:off x="4819650" y="-19050"/>
            <a:ext cx="5143500" cy="5181600"/>
          </a:xfrm>
          <a:prstGeom prst="snip2SameRect">
            <a:avLst>
              <a:gd name="adj1" fmla="val 50000"/>
              <a:gd name="adj2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666750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SG" sz="1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3ds" pitchFamily="2" charset="0"/>
              </a:rPr>
              <a:t>CALIBER</a:t>
            </a:r>
            <a:endParaRPr lang="en-US" sz="1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3d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1455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smtClean="0">
                <a:latin typeface="3ds" pitchFamily="2" charset="0"/>
              </a:rPr>
              <a:t>Ensure the Quality</a:t>
            </a:r>
            <a:endParaRPr lang="en-US" sz="4000" dirty="0">
              <a:latin typeface="3d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455295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Agriculture is the backbone of the country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82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817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Concerned Problem</a:t>
            </a:r>
            <a:endParaRPr lang="en-US" sz="3600" dirty="0">
              <a:latin typeface="3ds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742950"/>
            <a:ext cx="480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914221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Low production rate of tomato products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Low demand in world market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274302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Reasons</a:t>
            </a:r>
            <a:endParaRPr lang="en-US" sz="3600" dirty="0">
              <a:latin typeface="3d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342882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Low quality products from high quality tomatoes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Inefficient manpower in quality inspection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0" y="3352621"/>
            <a:ext cx="487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9"/>
          <a:stretch/>
        </p:blipFill>
        <p:spPr>
          <a:xfrm>
            <a:off x="457200" y="1047750"/>
            <a:ext cx="4935520" cy="33764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28600" y="2490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Current method of quality inspection</a:t>
            </a:r>
            <a:endParaRPr lang="en-US" sz="3600" dirty="0">
              <a:latin typeface="3ds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25805"/>
            <a:ext cx="2774745" cy="277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3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2490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Proposed idea</a:t>
            </a:r>
            <a:endParaRPr lang="en-US" sz="3600" dirty="0">
              <a:latin typeface="3ds" pitchFamily="2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81150"/>
            <a:ext cx="1447800" cy="163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2498724"/>
            <a:ext cx="5702792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08156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65" y="4133850"/>
            <a:ext cx="655637" cy="65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5" y="2347024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95" y="2458218"/>
            <a:ext cx="228600" cy="2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97086"/>
            <a:ext cx="228600" cy="2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19350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43150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05" y="2382018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97086"/>
            <a:ext cx="228600" cy="2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69" y="2308156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74" y="2347024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64" y="2458218"/>
            <a:ext cx="228600" cy="2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69" y="2497086"/>
            <a:ext cx="228600" cy="2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69" y="2419350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69" y="2343150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74" y="2382018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69" y="2497086"/>
            <a:ext cx="228600" cy="2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69" y="2439953"/>
            <a:ext cx="246631" cy="23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9953"/>
            <a:ext cx="246631" cy="23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44181" y="545472"/>
            <a:ext cx="1219200" cy="125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8" y="3867150"/>
            <a:ext cx="1184632" cy="118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87" y="3541534"/>
            <a:ext cx="327819" cy="3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68" y="3389134"/>
            <a:ext cx="327819" cy="3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87" y="3236734"/>
            <a:ext cx="327819" cy="3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06" y="3389134"/>
            <a:ext cx="327819" cy="3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87" y="2952750"/>
            <a:ext cx="327819" cy="3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81" y="2703334"/>
            <a:ext cx="327819" cy="3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711954" y="1905981"/>
            <a:ext cx="1670046" cy="1219200"/>
            <a:chOff x="6711954" y="1905981"/>
            <a:chExt cx="1670046" cy="1219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000" y="1914712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400" y="2145683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554" y="2219512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108" y="1905981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4" y="2221883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1954" y="2602883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954" y="2591781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954" y="2580679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954" y="2569577"/>
              <a:ext cx="527046" cy="522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10" y="2343150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15" y="2382018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10" y="2378144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10" y="2378144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25562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05" y="2464430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60556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60556"/>
            <a:ext cx="265990" cy="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369" y="3028950"/>
            <a:ext cx="312156" cy="30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89"/>
          <a:stretch/>
        </p:blipFill>
        <p:spPr bwMode="auto">
          <a:xfrm>
            <a:off x="6274752" y="1330611"/>
            <a:ext cx="2516923" cy="245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2615372" cy="25431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81150"/>
            <a:ext cx="2921059" cy="26091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38" y="1477962"/>
            <a:ext cx="2036763" cy="264636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2490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Benefits</a:t>
            </a:r>
            <a:endParaRPr lang="en-US" sz="3600" dirty="0">
              <a:latin typeface="3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2490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Targeted customers</a:t>
            </a:r>
            <a:endParaRPr lang="en-US" sz="3600" dirty="0">
              <a:latin typeface="3d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2395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Tomato exporters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Export Development Board</a:t>
            </a:r>
            <a:endParaRPr lang="en-SG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SG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Processed tomato production companies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/>
          <a:stretch/>
        </p:blipFill>
        <p:spPr bwMode="auto">
          <a:xfrm>
            <a:off x="0" y="3272010"/>
            <a:ext cx="9144000" cy="189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73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2490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3ds" pitchFamily="2" charset="0"/>
              </a:rPr>
              <a:t>For </a:t>
            </a:r>
            <a:r>
              <a:rPr lang="en-SG" sz="3600" dirty="0" err="1" smtClean="0">
                <a:latin typeface="3ds" pitchFamily="2" charset="0"/>
              </a:rPr>
              <a:t>Hackathon</a:t>
            </a:r>
            <a:r>
              <a:rPr lang="en-SG" sz="3600" dirty="0" smtClean="0">
                <a:latin typeface="3ds" pitchFamily="2" charset="0"/>
              </a:rPr>
              <a:t>……</a:t>
            </a:r>
            <a:endParaRPr lang="en-US" sz="3600" dirty="0">
              <a:latin typeface="3ds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815" y="1428750"/>
            <a:ext cx="3382585" cy="267284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93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1" y="1437541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6" y="1929056"/>
            <a:ext cx="425981" cy="41409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71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8" y="4060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39" y="4060756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4" y="4060756"/>
            <a:ext cx="427936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4" y="6572521"/>
            <a:ext cx="389223" cy="37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74" y="24955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3557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623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621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24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25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4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5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5" y="35273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5" y="1393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22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23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24" y="35273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25" y="4060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3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621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1393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71" y="1437541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16" y="1929056"/>
            <a:ext cx="425981" cy="41409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271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08" y="4060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9" y="4060756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64" y="4060756"/>
            <a:ext cx="427936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74" y="24955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53557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5623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21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24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25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24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25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25" y="35273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25" y="1393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22" y="24605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23" y="29939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24" y="35273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25" y="4060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393755"/>
            <a:ext cx="419775" cy="4159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62149"/>
            <a:ext cx="397526" cy="39485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/>
          <p:nvPr/>
        </p:nvCxnSpPr>
        <p:spPr>
          <a:xfrm>
            <a:off x="8077200" y="1352550"/>
            <a:ext cx="16526" cy="32004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43800" y="1352550"/>
            <a:ext cx="16526" cy="32004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34200" y="1352550"/>
            <a:ext cx="16526" cy="32004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84274" y="1352550"/>
            <a:ext cx="16526" cy="32004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686800" y="1352550"/>
            <a:ext cx="16526" cy="32004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48400" y="1360813"/>
            <a:ext cx="2514600" cy="826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248400" y="1869424"/>
            <a:ext cx="2514600" cy="1652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248400" y="2427613"/>
            <a:ext cx="2514600" cy="826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248400" y="2936224"/>
            <a:ext cx="2514600" cy="1652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248400" y="3494413"/>
            <a:ext cx="2514600" cy="826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248400" y="4003024"/>
            <a:ext cx="2514600" cy="1652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248400" y="4561213"/>
            <a:ext cx="2514600" cy="826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Multiply 4103"/>
          <p:cNvSpPr/>
          <p:nvPr/>
        </p:nvSpPr>
        <p:spPr>
          <a:xfrm>
            <a:off x="6934200" y="1276350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934200" y="1809750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934200" y="3982819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7543800" y="3409950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8077200" y="1849219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7543800" y="1849219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400800" y="3449419"/>
            <a:ext cx="589966" cy="646331"/>
          </a:xfrm>
          <a:prstGeom prst="mathMultiply">
            <a:avLst>
              <a:gd name="adj1" fmla="val 730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-1572042"/>
            <a:ext cx="2133600" cy="77251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SG" sz="4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3ds" pitchFamily="2" charset="0"/>
              </a:rPr>
              <a:t>?</a:t>
            </a:r>
            <a:endParaRPr lang="en-US" sz="4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3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 rot="5400000" flipH="1">
            <a:off x="-1047750" y="-19050"/>
            <a:ext cx="5143500" cy="5181600"/>
          </a:xfrm>
          <a:prstGeom prst="snip2SameRect">
            <a:avLst>
              <a:gd name="adj1" fmla="val 50000"/>
              <a:gd name="adj2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895350"/>
            <a:ext cx="647700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SG" sz="1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3ds" pitchFamily="2" charset="0"/>
              </a:rPr>
              <a:t>THANK YOU !</a:t>
            </a:r>
            <a:endParaRPr lang="en-US" sz="1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3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</Words>
  <Application>Microsoft Office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Dr.Madhushan</dc:creator>
  <cp:lastModifiedBy>Dr.Madhushan</cp:lastModifiedBy>
  <cp:revision>18</cp:revision>
  <dcterms:created xsi:type="dcterms:W3CDTF">2019-09-12T08:46:53Z</dcterms:created>
  <dcterms:modified xsi:type="dcterms:W3CDTF">2019-09-12T12:09:41Z</dcterms:modified>
</cp:coreProperties>
</file>