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5" r:id="rId12"/>
    <p:sldId id="263" r:id="rId13"/>
    <p:sldId id="264" r:id="rId14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CA581-D8BC-4FF4-930E-73000BF9867A}" v="1536" dt="2022-06-25T01:46:19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6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LUIZ SANTOS DE ANDRADE" userId="S::00001094874310sp@aluno.educacao.sp.gov.br::5e13c7d1-d904-4e2e-94e0-7e1f7fd78c9b" providerId="AD" clId="Web-{C5ACA581-D8BC-4FF4-930E-73000BF9867A}"/>
    <pc:docChg chg="addSld delSld modSld sldOrd addMainMaster delMainMaster">
      <pc:chgData name="GUSTAVO LUIZ SANTOS DE ANDRADE" userId="S::00001094874310sp@aluno.educacao.sp.gov.br::5e13c7d1-d904-4e2e-94e0-7e1f7fd78c9b" providerId="AD" clId="Web-{C5ACA581-D8BC-4FF4-930E-73000BF9867A}" dt="2022-06-25T01:46:19.798" v="1486" actId="20577"/>
      <pc:docMkLst>
        <pc:docMk/>
      </pc:docMkLst>
      <pc:sldChg chg="addSp modSp mod modClrScheme chgLayout">
        <pc:chgData name="GUSTAVO LUIZ SANTOS DE ANDRADE" userId="S::00001094874310sp@aluno.educacao.sp.gov.br::5e13c7d1-d904-4e2e-94e0-7e1f7fd78c9b" providerId="AD" clId="Web-{C5ACA581-D8BC-4FF4-930E-73000BF9867A}" dt="2022-06-24T23:37:58.905" v="490" actId="20577"/>
        <pc:sldMkLst>
          <pc:docMk/>
          <pc:sldMk cId="4262868419" sldId="256"/>
        </pc:sldMkLst>
        <pc:spChg chg="mod ord">
          <ac:chgData name="GUSTAVO LUIZ SANTOS DE ANDRADE" userId="S::00001094874310sp@aluno.educacao.sp.gov.br::5e13c7d1-d904-4e2e-94e0-7e1f7fd78c9b" providerId="AD" clId="Web-{C5ACA581-D8BC-4FF4-930E-73000BF9867A}" dt="2022-06-24T23:02:17.338" v="35"/>
          <ac:spMkLst>
            <pc:docMk/>
            <pc:sldMk cId="4262868419" sldId="256"/>
            <ac:spMk id="2" creationId="{70752FD7-76EF-4EBF-8807-5A08A9C8EA09}"/>
          </ac:spMkLst>
        </pc:spChg>
        <pc:spChg chg="mod ord">
          <ac:chgData name="GUSTAVO LUIZ SANTOS DE ANDRADE" userId="S::00001094874310sp@aluno.educacao.sp.gov.br::5e13c7d1-d904-4e2e-94e0-7e1f7fd78c9b" providerId="AD" clId="Web-{C5ACA581-D8BC-4FF4-930E-73000BF9867A}" dt="2022-06-24T23:02:17.338" v="35"/>
          <ac:spMkLst>
            <pc:docMk/>
            <pc:sldMk cId="4262868419" sldId="256"/>
            <ac:spMk id="3" creationId="{F4C8D8C1-1062-49B2-BB56-D9F8E5DA6EB6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4T23:37:46.795" v="469" actId="1076"/>
          <ac:spMkLst>
            <pc:docMk/>
            <pc:sldMk cId="4262868419" sldId="256"/>
            <ac:spMk id="4" creationId="{3EC41EAF-54DA-3137-9356-6AD8A2CB5251}"/>
          </ac:spMkLst>
        </pc:spChg>
        <pc:spChg chg="add mod">
          <ac:chgData name="GUSTAVO LUIZ SANTOS DE ANDRADE" userId="S::00001094874310sp@aluno.educacao.sp.gov.br::5e13c7d1-d904-4e2e-94e0-7e1f7fd78c9b" providerId="AD" clId="Web-{C5ACA581-D8BC-4FF4-930E-73000BF9867A}" dt="2022-06-24T23:37:58.905" v="490" actId="20577"/>
          <ac:spMkLst>
            <pc:docMk/>
            <pc:sldMk cId="4262868419" sldId="256"/>
            <ac:spMk id="5" creationId="{B367CFA9-2BF1-4DDF-D28F-B239C22C46F5}"/>
          </ac:spMkLst>
        </pc:spChg>
      </pc:sldChg>
      <pc:sldChg chg="modSp new mod modClrScheme chgLayout">
        <pc:chgData name="GUSTAVO LUIZ SANTOS DE ANDRADE" userId="S::00001094874310sp@aluno.educacao.sp.gov.br::5e13c7d1-d904-4e2e-94e0-7e1f7fd78c9b" providerId="AD" clId="Web-{C5ACA581-D8BC-4FF4-930E-73000BF9867A}" dt="2022-06-24T23:58:57.956" v="722" actId="20577"/>
        <pc:sldMkLst>
          <pc:docMk/>
          <pc:sldMk cId="1171727881" sldId="257"/>
        </pc:sldMkLst>
        <pc:spChg chg="mod ord">
          <ac:chgData name="GUSTAVO LUIZ SANTOS DE ANDRADE" userId="S::00001094874310sp@aluno.educacao.sp.gov.br::5e13c7d1-d904-4e2e-94e0-7e1f7fd78c9b" providerId="AD" clId="Web-{C5ACA581-D8BC-4FF4-930E-73000BF9867A}" dt="2022-06-24T23:15:21.160" v="101" actId="20577"/>
          <ac:spMkLst>
            <pc:docMk/>
            <pc:sldMk cId="1171727881" sldId="257"/>
            <ac:spMk id="2" creationId="{9B6EA27E-FC13-71FF-D6B6-09E8E7DA5610}"/>
          </ac:spMkLst>
        </pc:spChg>
        <pc:spChg chg="mod ord">
          <ac:chgData name="GUSTAVO LUIZ SANTOS DE ANDRADE" userId="S::00001094874310sp@aluno.educacao.sp.gov.br::5e13c7d1-d904-4e2e-94e0-7e1f7fd78c9b" providerId="AD" clId="Web-{C5ACA581-D8BC-4FF4-930E-73000BF9867A}" dt="2022-06-24T23:58:57.956" v="722" actId="20577"/>
          <ac:spMkLst>
            <pc:docMk/>
            <pc:sldMk cId="1171727881" sldId="257"/>
            <ac:spMk id="3" creationId="{8A9A2CC9-53BE-B9FB-96C0-E87DE527520F}"/>
          </ac:spMkLst>
        </pc:spChg>
      </pc:sldChg>
      <pc:sldChg chg="addSp delSp modSp new">
        <pc:chgData name="GUSTAVO LUIZ SANTOS DE ANDRADE" userId="S::00001094874310sp@aluno.educacao.sp.gov.br::5e13c7d1-d904-4e2e-94e0-7e1f7fd78c9b" providerId="AD" clId="Web-{C5ACA581-D8BC-4FF4-930E-73000BF9867A}" dt="2022-06-25T01:31:31.149" v="1296" actId="20577"/>
        <pc:sldMkLst>
          <pc:docMk/>
          <pc:sldMk cId="90529603" sldId="258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4T23:24:32.723" v="268" actId="20577"/>
          <ac:spMkLst>
            <pc:docMk/>
            <pc:sldMk cId="90529603" sldId="258"/>
            <ac:spMk id="2" creationId="{E0F845C0-9BCA-9662-35FB-C602DBF386BE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1:31:31.149" v="1296" actId="20577"/>
          <ac:spMkLst>
            <pc:docMk/>
            <pc:sldMk cId="90529603" sldId="258"/>
            <ac:spMk id="3" creationId="{C8145BFE-074F-0A0D-F1BC-F8DA4AF1450B}"/>
          </ac:spMkLst>
        </pc:spChg>
        <pc:spChg chg="add del">
          <ac:chgData name="GUSTAVO LUIZ SANTOS DE ANDRADE" userId="S::00001094874310sp@aluno.educacao.sp.gov.br::5e13c7d1-d904-4e2e-94e0-7e1f7fd78c9b" providerId="AD" clId="Web-{C5ACA581-D8BC-4FF4-930E-73000BF9867A}" dt="2022-06-24T23:38:05.686" v="491"/>
          <ac:spMkLst>
            <pc:docMk/>
            <pc:sldMk cId="90529603" sldId="258"/>
            <ac:spMk id="4" creationId="{B6874515-3A4A-858C-5F37-1AD56190E0D5}"/>
          </ac:spMkLst>
        </pc:spChg>
      </pc:sldChg>
      <pc:sldChg chg="modSp new">
        <pc:chgData name="GUSTAVO LUIZ SANTOS DE ANDRADE" userId="S::00001094874310sp@aluno.educacao.sp.gov.br::5e13c7d1-d904-4e2e-94e0-7e1f7fd78c9b" providerId="AD" clId="Web-{C5ACA581-D8BC-4FF4-930E-73000BF9867A}" dt="2022-06-25T01:33:40.606" v="1319" actId="20577"/>
        <pc:sldMkLst>
          <pc:docMk/>
          <pc:sldMk cId="1773881737" sldId="259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4T23:40:33.816" v="569" actId="20577"/>
          <ac:spMkLst>
            <pc:docMk/>
            <pc:sldMk cId="1773881737" sldId="259"/>
            <ac:spMk id="2" creationId="{BAB66F80-DB00-774C-2A8B-EAAFA3C212F1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1:33:40.606" v="1319" actId="20577"/>
          <ac:spMkLst>
            <pc:docMk/>
            <pc:sldMk cId="1773881737" sldId="259"/>
            <ac:spMk id="3" creationId="{50D2871F-E09D-A0C4-3844-68189267C0B0}"/>
          </ac:spMkLst>
        </pc:spChg>
      </pc:sldChg>
      <pc:sldChg chg="modSp new">
        <pc:chgData name="GUSTAVO LUIZ SANTOS DE ANDRADE" userId="S::00001094874310sp@aluno.educacao.sp.gov.br::5e13c7d1-d904-4e2e-94e0-7e1f7fd78c9b" providerId="AD" clId="Web-{C5ACA581-D8BC-4FF4-930E-73000BF9867A}" dt="2022-06-24T23:53:39.680" v="662" actId="20577"/>
        <pc:sldMkLst>
          <pc:docMk/>
          <pc:sldMk cId="2242903880" sldId="260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4T23:46:01.443" v="620" actId="20577"/>
          <ac:spMkLst>
            <pc:docMk/>
            <pc:sldMk cId="2242903880" sldId="260"/>
            <ac:spMk id="2" creationId="{166FDE6E-29B3-A3AC-8575-3F240A72E564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4T23:53:39.680" v="662" actId="20577"/>
          <ac:spMkLst>
            <pc:docMk/>
            <pc:sldMk cId="2242903880" sldId="260"/>
            <ac:spMk id="3" creationId="{957B3994-5A6F-3FB3-9313-68436266AD49}"/>
          </ac:spMkLst>
        </pc:spChg>
      </pc:sldChg>
      <pc:sldChg chg="addSp modSp new ord">
        <pc:chgData name="GUSTAVO LUIZ SANTOS DE ANDRADE" userId="S::00001094874310sp@aluno.educacao.sp.gov.br::5e13c7d1-d904-4e2e-94e0-7e1f7fd78c9b" providerId="AD" clId="Web-{C5ACA581-D8BC-4FF4-930E-73000BF9867A}" dt="2022-06-25T01:06:03.502" v="1184"/>
        <pc:sldMkLst>
          <pc:docMk/>
          <pc:sldMk cId="1833992434" sldId="261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4T23:52:04.600" v="653" actId="20577"/>
          <ac:spMkLst>
            <pc:docMk/>
            <pc:sldMk cId="1833992434" sldId="261"/>
            <ac:spMk id="2" creationId="{0137D80E-0E04-1FAB-5BD7-7CCF3788BCC6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4T23:56:14.669" v="680" actId="20577"/>
          <ac:spMkLst>
            <pc:docMk/>
            <pc:sldMk cId="1833992434" sldId="261"/>
            <ac:spMk id="3" creationId="{F148E653-686B-DB97-ECAC-577664251F7F}"/>
          </ac:spMkLst>
        </pc:spChg>
        <pc:spChg chg="add mod">
          <ac:chgData name="GUSTAVO LUIZ SANTOS DE ANDRADE" userId="S::00001094874310sp@aluno.educacao.sp.gov.br::5e13c7d1-d904-4e2e-94e0-7e1f7fd78c9b" providerId="AD" clId="Web-{C5ACA581-D8BC-4FF4-930E-73000BF9867A}" dt="2022-06-24T23:55:29.106" v="667" actId="20577"/>
          <ac:spMkLst>
            <pc:docMk/>
            <pc:sldMk cId="1833992434" sldId="261"/>
            <ac:spMk id="4" creationId="{33A0363D-EE0B-B005-4942-88621F645C46}"/>
          </ac:spMkLst>
        </pc:spChg>
        <pc:spChg chg="add mod">
          <ac:chgData name="GUSTAVO LUIZ SANTOS DE ANDRADE" userId="S::00001094874310sp@aluno.educacao.sp.gov.br::5e13c7d1-d904-4e2e-94e0-7e1f7fd78c9b" providerId="AD" clId="Web-{C5ACA581-D8BC-4FF4-930E-73000BF9867A}" dt="2022-06-24T23:55:44.387" v="674" actId="20577"/>
          <ac:spMkLst>
            <pc:docMk/>
            <pc:sldMk cId="1833992434" sldId="261"/>
            <ac:spMk id="5" creationId="{DD3DCA84-01D1-3B20-C159-7A44530EFF6F}"/>
          </ac:spMkLst>
        </pc:spChg>
      </pc:sldChg>
      <pc:sldChg chg="modSp new">
        <pc:chgData name="GUSTAVO LUIZ SANTOS DE ANDRADE" userId="S::00001094874310sp@aluno.educacao.sp.gov.br::5e13c7d1-d904-4e2e-94e0-7e1f7fd78c9b" providerId="AD" clId="Web-{C5ACA581-D8BC-4FF4-930E-73000BF9867A}" dt="2022-06-25T00:03:01.683" v="739" actId="20577"/>
        <pc:sldMkLst>
          <pc:docMk/>
          <pc:sldMk cId="2502867789" sldId="262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4T23:56:44.389" v="687" actId="20577"/>
          <ac:spMkLst>
            <pc:docMk/>
            <pc:sldMk cId="2502867789" sldId="262"/>
            <ac:spMk id="2" creationId="{783FF9F2-CAE7-C60F-F0D7-07F4FB542BD0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0:03:01.683" v="739" actId="20577"/>
          <ac:spMkLst>
            <pc:docMk/>
            <pc:sldMk cId="2502867789" sldId="262"/>
            <ac:spMk id="3" creationId="{C31B37C6-408A-E000-0D52-2E772A0A6E3B}"/>
          </ac:spMkLst>
        </pc:spChg>
      </pc:sldChg>
      <pc:sldChg chg="new del">
        <pc:chgData name="GUSTAVO LUIZ SANTOS DE ANDRADE" userId="S::00001094874310sp@aluno.educacao.sp.gov.br::5e13c7d1-d904-4e2e-94e0-7e1f7fd78c9b" providerId="AD" clId="Web-{C5ACA581-D8BC-4FF4-930E-73000BF9867A}" dt="2022-06-25T00:03:14.980" v="741"/>
        <pc:sldMkLst>
          <pc:docMk/>
          <pc:sldMk cId="3476722231" sldId="263"/>
        </pc:sldMkLst>
      </pc:sldChg>
      <pc:sldChg chg="modSp new ord">
        <pc:chgData name="GUSTAVO LUIZ SANTOS DE ANDRADE" userId="S::00001094874310sp@aluno.educacao.sp.gov.br::5e13c7d1-d904-4e2e-94e0-7e1f7fd78c9b" providerId="AD" clId="Web-{C5ACA581-D8BC-4FF4-930E-73000BF9867A}" dt="2022-06-25T01:16:45.274" v="1253" actId="20577"/>
        <pc:sldMkLst>
          <pc:docMk/>
          <pc:sldMk cId="4191084170" sldId="263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5T00:04:13.560" v="765" actId="20577"/>
          <ac:spMkLst>
            <pc:docMk/>
            <pc:sldMk cId="4191084170" sldId="263"/>
            <ac:spMk id="2" creationId="{AEDBDBA2-CDC7-E19D-6A45-58C5657A824D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1:16:45.274" v="1253" actId="20577"/>
          <ac:spMkLst>
            <pc:docMk/>
            <pc:sldMk cId="4191084170" sldId="263"/>
            <ac:spMk id="3" creationId="{160BDF0E-B25F-6C96-D606-DFBA581C7404}"/>
          </ac:spMkLst>
        </pc:spChg>
      </pc:sldChg>
      <pc:sldChg chg="addSp delSp modSp new del">
        <pc:chgData name="GUSTAVO LUIZ SANTOS DE ANDRADE" userId="S::00001094874310sp@aluno.educacao.sp.gov.br::5e13c7d1-d904-4e2e-94e0-7e1f7fd78c9b" providerId="AD" clId="Web-{C5ACA581-D8BC-4FF4-930E-73000BF9867A}" dt="2022-06-25T00:50:27.364" v="925"/>
        <pc:sldMkLst>
          <pc:docMk/>
          <pc:sldMk cId="1048311201" sldId="264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5T00:47:46.703" v="914" actId="20577"/>
          <ac:spMkLst>
            <pc:docMk/>
            <pc:sldMk cId="1048311201" sldId="264"/>
            <ac:spMk id="2" creationId="{B1F37C60-29EC-9252-954C-8A181B146D0D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0:47:55.265" v="919" actId="20577"/>
          <ac:spMkLst>
            <pc:docMk/>
            <pc:sldMk cId="1048311201" sldId="264"/>
            <ac:spMk id="3" creationId="{30E31FC0-DB07-0B3B-4FA9-FA4707CEC893}"/>
          </ac:spMkLst>
        </pc:spChg>
        <pc:spChg chg="add del mod">
          <ac:chgData name="GUSTAVO LUIZ SANTOS DE ANDRADE" userId="S::00001094874310sp@aluno.educacao.sp.gov.br::5e13c7d1-d904-4e2e-94e0-7e1f7fd78c9b" providerId="AD" clId="Web-{C5ACA581-D8BC-4FF4-930E-73000BF9867A}" dt="2022-06-25T00:10:55.166" v="879"/>
          <ac:spMkLst>
            <pc:docMk/>
            <pc:sldMk cId="1048311201" sldId="264"/>
            <ac:spMk id="4" creationId="{EC01AB7B-F5E1-D7F3-E2C7-0EB64F49E05D}"/>
          </ac:spMkLst>
        </pc:spChg>
      </pc:sldChg>
      <pc:sldChg chg="modSp new del">
        <pc:chgData name="GUSTAVO LUIZ SANTOS DE ANDRADE" userId="S::00001094874310sp@aluno.educacao.sp.gov.br::5e13c7d1-d904-4e2e-94e0-7e1f7fd78c9b" providerId="AD" clId="Web-{C5ACA581-D8BC-4FF4-930E-73000BF9867A}" dt="2022-06-25T00:54:28.012" v="974"/>
        <pc:sldMkLst>
          <pc:docMk/>
          <pc:sldMk cId="1573303184" sldId="264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5T00:52:18.617" v="955" actId="20577"/>
          <ac:spMkLst>
            <pc:docMk/>
            <pc:sldMk cId="1573303184" sldId="264"/>
            <ac:spMk id="2" creationId="{51C65B52-BD33-9C3F-CE9E-B60C88A62EED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0:54:23.012" v="973" actId="20577"/>
          <ac:spMkLst>
            <pc:docMk/>
            <pc:sldMk cId="1573303184" sldId="264"/>
            <ac:spMk id="3" creationId="{1DE95752-EB1B-CC05-B9DC-BBD8DFBA25ED}"/>
          </ac:spMkLst>
        </pc:spChg>
      </pc:sldChg>
      <pc:sldChg chg="new del">
        <pc:chgData name="GUSTAVO LUIZ SANTOS DE ANDRADE" userId="S::00001094874310sp@aluno.educacao.sp.gov.br::5e13c7d1-d904-4e2e-94e0-7e1f7fd78c9b" providerId="AD" clId="Web-{C5ACA581-D8BC-4FF4-930E-73000BF9867A}" dt="2022-06-25T00:51:37.772" v="931"/>
        <pc:sldMkLst>
          <pc:docMk/>
          <pc:sldMk cId="2118098560" sldId="264"/>
        </pc:sldMkLst>
      </pc:sldChg>
      <pc:sldChg chg="modSp new">
        <pc:chgData name="GUSTAVO LUIZ SANTOS DE ANDRADE" userId="S::00001094874310sp@aluno.educacao.sp.gov.br::5e13c7d1-d904-4e2e-94e0-7e1f7fd78c9b" providerId="AD" clId="Web-{C5ACA581-D8BC-4FF4-930E-73000BF9867A}" dt="2022-06-25T01:38:50.921" v="1326" actId="20577"/>
        <pc:sldMkLst>
          <pc:docMk/>
          <pc:sldMk cId="4083253007" sldId="264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5T00:55:45.264" v="1011" actId="20577"/>
          <ac:spMkLst>
            <pc:docMk/>
            <pc:sldMk cId="4083253007" sldId="264"/>
            <ac:spMk id="2" creationId="{781B6293-A64B-07C8-B50D-17FCC09EAE3B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1:38:50.921" v="1326" actId="20577"/>
          <ac:spMkLst>
            <pc:docMk/>
            <pc:sldMk cId="4083253007" sldId="264"/>
            <ac:spMk id="3" creationId="{785D3EEC-92AF-B01D-A80C-D8CBEA443204}"/>
          </ac:spMkLst>
        </pc:spChg>
      </pc:sldChg>
      <pc:sldChg chg="modSp new">
        <pc:chgData name="GUSTAVO LUIZ SANTOS DE ANDRADE" userId="S::00001094874310sp@aluno.educacao.sp.gov.br::5e13c7d1-d904-4e2e-94e0-7e1f7fd78c9b" providerId="AD" clId="Web-{C5ACA581-D8BC-4FF4-930E-73000BF9867A}" dt="2022-06-25T01:46:19.798" v="1486" actId="20577"/>
        <pc:sldMkLst>
          <pc:docMk/>
          <pc:sldMk cId="4008340299" sldId="265"/>
        </pc:sldMkLst>
        <pc:spChg chg="mod">
          <ac:chgData name="GUSTAVO LUIZ SANTOS DE ANDRADE" userId="S::00001094874310sp@aluno.educacao.sp.gov.br::5e13c7d1-d904-4e2e-94e0-7e1f7fd78c9b" providerId="AD" clId="Web-{C5ACA581-D8BC-4FF4-930E-73000BF9867A}" dt="2022-06-25T01:41:51.598" v="1342" actId="20577"/>
          <ac:spMkLst>
            <pc:docMk/>
            <pc:sldMk cId="4008340299" sldId="265"/>
            <ac:spMk id="2" creationId="{83413241-2084-EA51-B3F5-8EA2810CF306}"/>
          </ac:spMkLst>
        </pc:spChg>
        <pc:spChg chg="mod">
          <ac:chgData name="GUSTAVO LUIZ SANTOS DE ANDRADE" userId="S::00001094874310sp@aluno.educacao.sp.gov.br::5e13c7d1-d904-4e2e-94e0-7e1f7fd78c9b" providerId="AD" clId="Web-{C5ACA581-D8BC-4FF4-930E-73000BF9867A}" dt="2022-06-25T01:46:19.798" v="1486" actId="20577"/>
          <ac:spMkLst>
            <pc:docMk/>
            <pc:sldMk cId="4008340299" sldId="265"/>
            <ac:spMk id="3" creationId="{CDC36F3B-71B0-1D4E-E052-BD1C5FCA6645}"/>
          </ac:spMkLst>
        </pc:spChg>
      </pc:sldChg>
      <pc:sldMasterChg chg="del delSldLayout">
        <pc:chgData name="GUSTAVO LUIZ SANTOS DE ANDRADE" userId="S::00001094874310sp@aluno.educacao.sp.gov.br::5e13c7d1-d904-4e2e-94e0-7e1f7fd78c9b" providerId="AD" clId="Web-{C5ACA581-D8BC-4FF4-930E-73000BF9867A}" dt="2022-06-24T23:02:09.776" v="33"/>
        <pc:sldMasterMkLst>
          <pc:docMk/>
          <pc:sldMasterMk cId="0" sldId="2147483648"/>
        </pc:sldMasterMkLst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GUSTAVO LUIZ SANTOS DE ANDRADE" userId="S::00001094874310sp@aluno.educacao.sp.gov.br::5e13c7d1-d904-4e2e-94e0-7e1f7fd78c9b" providerId="AD" clId="Web-{C5ACA581-D8BC-4FF4-930E-73000BF9867A}" dt="2022-06-24T23:02:09.776" v="33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GUSTAVO LUIZ SANTOS DE ANDRADE" userId="S::00001094874310sp@aluno.educacao.sp.gov.br::5e13c7d1-d904-4e2e-94e0-7e1f7fd78c9b" providerId="AD" clId="Web-{C5ACA581-D8BC-4FF4-930E-73000BF9867A}" dt="2022-06-24T23:02:13.448" v="34"/>
        <pc:sldMasterMkLst>
          <pc:docMk/>
          <pc:sldMasterMk cId="3426987954" sldId="2147483660"/>
        </pc:sldMasterMkLst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2892645080" sldId="2147483661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140075662" sldId="2147483662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166536255" sldId="2147483663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3495607981" sldId="2147483664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982265877" sldId="2147483665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929060524" sldId="2147483666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833132161" sldId="2147483667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899422649" sldId="2147483668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3104672848" sldId="2147483669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2731180349" sldId="2147483670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520883785" sldId="2147483671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2256745005" sldId="2147483672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2923770727" sldId="2147483673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497406050" sldId="2147483674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3958619059" sldId="2147483675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487695142" sldId="2147483676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3.448" v="34"/>
          <pc:sldLayoutMkLst>
            <pc:docMk/>
            <pc:sldMasterMk cId="3426987954" sldId="2147483660"/>
            <pc:sldLayoutMk cId="1346313940" sldId="2147483677"/>
          </pc:sldLayoutMkLst>
        </pc:sldLayoutChg>
      </pc:sldMasterChg>
      <pc:sldMasterChg chg="add del addSldLayout delSldLayout modSldLayout">
        <pc:chgData name="GUSTAVO LUIZ SANTOS DE ANDRADE" userId="S::00001094874310sp@aluno.educacao.sp.gov.br::5e13c7d1-d904-4e2e-94e0-7e1f7fd78c9b" providerId="AD" clId="Web-{C5ACA581-D8BC-4FF4-930E-73000BF9867A}" dt="2022-06-24T23:02:17.338" v="35"/>
        <pc:sldMasterMkLst>
          <pc:docMk/>
          <pc:sldMasterMk cId="111367952" sldId="2147483678"/>
        </pc:sldMasterMkLst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411789772" sldId="2147483679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3429950303" sldId="2147483680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804073799" sldId="2147483681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1619907032" sldId="2147483682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2611870987" sldId="2147483683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3304108957" sldId="2147483684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1906766495" sldId="2147483685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2731231904" sldId="2147483686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570859122" sldId="2147483687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2721708767" sldId="2147483688"/>
          </pc:sldLayoutMkLst>
        </pc:sldLayoutChg>
        <pc:sldLayoutChg chg="add del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111367952" sldId="2147483678"/>
            <pc:sldLayoutMk cId="2186685942" sldId="2147483689"/>
          </pc:sldLayoutMkLst>
        </pc:sldLayoutChg>
      </pc:sldMasterChg>
      <pc:sldMasterChg chg="add addSldLayout modSldLayout">
        <pc:chgData name="GUSTAVO LUIZ SANTOS DE ANDRADE" userId="S::00001094874310sp@aluno.educacao.sp.gov.br::5e13c7d1-d904-4e2e-94e0-7e1f7fd78c9b" providerId="AD" clId="Web-{C5ACA581-D8BC-4FF4-930E-73000BF9867A}" dt="2022-06-24T23:02:17.338" v="35"/>
        <pc:sldMasterMkLst>
          <pc:docMk/>
          <pc:sldMasterMk cId="2828469851" sldId="2147483690"/>
        </pc:sldMasterMkLst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2360822775" sldId="2147483691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871451795" sldId="2147483692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2601082587" sldId="2147483693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126163983" sldId="2147483694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42543333" sldId="2147483695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1435098883" sldId="2147483696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2157321871" sldId="2147483697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44419299" sldId="2147483698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747272868" sldId="2147483699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228499208" sldId="2147483700"/>
          </pc:sldLayoutMkLst>
        </pc:sldLayoutChg>
        <pc:sldLayoutChg chg="add mod replId">
          <pc:chgData name="GUSTAVO LUIZ SANTOS DE ANDRADE" userId="S::00001094874310sp@aluno.educacao.sp.gov.br::5e13c7d1-d904-4e2e-94e0-7e1f7fd78c9b" providerId="AD" clId="Web-{C5ACA581-D8BC-4FF4-930E-73000BF9867A}" dt="2022-06-24T23:02:17.338" v="35"/>
          <pc:sldLayoutMkLst>
            <pc:docMk/>
            <pc:sldMasterMk cId="2828469851" sldId="2147483690"/>
            <pc:sldLayoutMk cId="1485035568" sldId="2147483701"/>
          </pc:sldLayoutMkLst>
        </pc:sldLayoutChg>
      </pc:sldMasterChg>
    </pc:docChg>
  </pc:docChgLst>
  <pc:docChgLst>
    <pc:chgData clId="Web-{C5ACA581-D8BC-4FF4-930E-73000BF9867A}"/>
    <pc:docChg chg="modSld">
      <pc:chgData name="" userId="" providerId="" clId="Web-{C5ACA581-D8BC-4FF4-930E-73000BF9867A}" dt="2022-06-24T23:00:07.616" v="0"/>
      <pc:docMkLst>
        <pc:docMk/>
      </pc:docMkLst>
      <pc:sldChg chg="addSp">
        <pc:chgData name="" userId="" providerId="" clId="Web-{C5ACA581-D8BC-4FF4-930E-73000BF9867A}" dt="2022-06-24T23:00:07.616" v="0"/>
        <pc:sldMkLst>
          <pc:docMk/>
          <pc:sldMk cId="4262868419" sldId="256"/>
        </pc:sldMkLst>
        <pc:spChg chg="add">
          <ac:chgData name="" userId="" providerId="" clId="Web-{C5ACA581-D8BC-4FF4-930E-73000BF9867A}" dt="2022-06-24T23:00:07.616" v="0"/>
          <ac:spMkLst>
            <pc:docMk/>
            <pc:sldMk cId="4262868419" sldId="256"/>
            <ac:spMk id="4" creationId="{3EC41EAF-54DA-3137-9356-6AD8A2CB52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39C15-3AD1-4E51-A62E-C7E9D0B18336}" type="datetime1">
              <a:rPr lang="pt-BR" smtClean="0"/>
              <a:t>24/06/2022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E07AB9-2D99-4E6C-86E1-CB48B65AA646}" type="datetime1">
              <a:rPr lang="pt-BR" noProof="0" smtClean="0"/>
              <a:t>24/06/2022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2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8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9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1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6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>
                <a:ea typeface="Calibri Light"/>
                <a:cs typeface="Calibri Light"/>
              </a:rPr>
              <a:t>REGULAMENTO</a:t>
            </a:r>
            <a:br>
              <a:rPr lang="pt-BR" dirty="0">
                <a:ea typeface="Calibri Light"/>
                <a:cs typeface="Calibri Light"/>
              </a:rPr>
            </a:br>
            <a:r>
              <a:rPr lang="pt-BR" dirty="0">
                <a:ea typeface="Calibri Light"/>
                <a:cs typeface="Calibri Light"/>
              </a:rPr>
              <a:t>COPA MANGE 2022</a:t>
            </a:r>
            <a:br>
              <a:rPr lang="pt-BR" dirty="0">
                <a:ea typeface="Calibri Light"/>
                <a:cs typeface="Calibri Light"/>
              </a:rPr>
            </a:br>
            <a:r>
              <a:rPr lang="pt-BR" sz="3600" dirty="0">
                <a:ea typeface="Calibri Light"/>
                <a:cs typeface="Calibri Light"/>
              </a:rPr>
              <a:t>CHAPA CIS</a:t>
            </a:r>
            <a:endParaRPr lang="pt-BR" sz="3200" dirty="0">
              <a:ea typeface="Calibri Light"/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C41EAF-54DA-3137-9356-6AD8A2CB5251}"/>
              </a:ext>
            </a:extLst>
          </p:cNvPr>
          <p:cNvSpPr txBox="1"/>
          <p:nvPr/>
        </p:nvSpPr>
        <p:spPr>
          <a:xfrm>
            <a:off x="-1371600" y="3243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67CFA9-2BF1-4DDF-D28F-B239C22C46F5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B6293-A64B-07C8-B50D-17FCC09E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            </a:t>
            </a:r>
            <a:r>
              <a:rPr lang="pt-BR" b="1" dirty="0">
                <a:cs typeface="Calibri Light"/>
              </a:rPr>
              <a:t>    VESTIMENTAS OU UNIFORME</a:t>
            </a:r>
            <a:endParaRPr lang="pt-BR" dirty="0"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D3EEC-92AF-B01D-A80C-D8CBEA443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aluno </a:t>
            </a:r>
            <a:r>
              <a:rPr lang="pt-BR" b="1" dirty="0">
                <a:ea typeface="+mn-lt"/>
                <a:cs typeface="+mn-lt"/>
              </a:rPr>
              <a:t>deverá</a:t>
            </a:r>
            <a:r>
              <a:rPr lang="pt-BR" dirty="0">
                <a:cs typeface="Calibri"/>
              </a:rPr>
              <a:t> vir com roupa adequada. </a:t>
            </a:r>
          </a:p>
          <a:p>
            <a:r>
              <a:rPr lang="pt-BR" dirty="0">
                <a:cs typeface="Calibri"/>
              </a:rPr>
              <a:t>Cada sala </a:t>
            </a:r>
            <a:r>
              <a:rPr lang="pt-BR" b="1" dirty="0">
                <a:ea typeface="+mn-lt"/>
                <a:cs typeface="+mn-lt"/>
              </a:rPr>
              <a:t>deverá</a:t>
            </a:r>
            <a:r>
              <a:rPr lang="pt-BR" dirty="0">
                <a:cs typeface="Calibri"/>
              </a:rPr>
              <a:t> vir com a cor que foi sorteada se caso descumprimento dessa regra o aluno não participara da partida.</a:t>
            </a:r>
          </a:p>
          <a:p>
            <a:r>
              <a:rPr lang="pt-BR" dirty="0">
                <a:ea typeface="+mn-lt"/>
                <a:cs typeface="+mn-lt"/>
              </a:rPr>
              <a:t>Tênis com solado e revestimento lateral de borracha ou material similar. É proibido o uso de qualquer calçado que tenha travas ou descalço.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325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A27E-FC13-71FF-D6B6-09E8E7DA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 Light"/>
                <a:cs typeface="Calibri Light"/>
              </a:rPr>
              <a:t>                               TOPICOS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2CC9-53BE-B9FB-96C0-E87DE527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Inscrições do campeonato.</a:t>
            </a:r>
          </a:p>
          <a:p>
            <a:r>
              <a:rPr lang="pt-BR" dirty="0">
                <a:ea typeface="Calibri"/>
                <a:cs typeface="Calibri"/>
              </a:rPr>
              <a:t>Regras.</a:t>
            </a:r>
          </a:p>
          <a:p>
            <a:r>
              <a:rPr lang="pt-BR" dirty="0">
                <a:ea typeface="Calibri"/>
                <a:cs typeface="Calibri"/>
              </a:rPr>
              <a:t>Modelo do campeonato.</a:t>
            </a:r>
          </a:p>
          <a:p>
            <a:r>
              <a:rPr lang="pt-BR" dirty="0">
                <a:ea typeface="Calibri"/>
                <a:cs typeface="Calibri"/>
              </a:rPr>
              <a:t>Vestimentas, ou uniforme.</a:t>
            </a:r>
          </a:p>
          <a:p>
            <a:endParaRPr lang="pt-BR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72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845C0-9BCA-9662-35FB-C602DBF3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ea typeface="Calibri Light"/>
                <a:cs typeface="Calibri Light"/>
              </a:rPr>
              <a:t>                     INSCRIÇÕES   </a:t>
            </a:r>
            <a:endParaRPr lang="pt-BR" sz="54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45BFE-074F-0A0D-F1BC-F8DA4AF14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4400" dirty="0">
                <a:ea typeface="Calibri"/>
                <a:cs typeface="Calibri"/>
              </a:rPr>
              <a:t>O aluno deverá preencher uma fixa de inscrição, que </a:t>
            </a:r>
            <a:r>
              <a:rPr lang="pt-BR" sz="4400" dirty="0" err="1">
                <a:ea typeface="Calibri"/>
                <a:cs typeface="Calibri"/>
              </a:rPr>
              <a:t>sera</a:t>
            </a:r>
            <a:r>
              <a:rPr lang="pt-BR" sz="4400" dirty="0">
                <a:ea typeface="Calibri"/>
                <a:cs typeface="Calibri"/>
              </a:rPr>
              <a:t> conferido no dia do evento.</a:t>
            </a:r>
            <a:endParaRPr lang="pt-BR" dirty="0">
              <a:ea typeface="Calibri"/>
              <a:cs typeface="Calibri"/>
            </a:endParaRPr>
          </a:p>
          <a:p>
            <a:r>
              <a:rPr lang="pt-BR" sz="4400" dirty="0">
                <a:ea typeface="Calibri"/>
                <a:cs typeface="Calibri"/>
              </a:rPr>
              <a:t>O aluno deverá trazer o RG original, pois caso contrário não jogara a partida.</a:t>
            </a:r>
            <a:endParaRPr lang="pt-BR" dirty="0">
              <a:ea typeface="Calibri"/>
              <a:cs typeface="Calibri"/>
            </a:endParaRP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5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66F80-DB00-774C-2A8B-EAAFA3C2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Calibri Light"/>
                <a:cs typeface="Calibri Light"/>
              </a:rPr>
              <a:t>                    Regras do campeonato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2871F-E09D-A0C4-3844-68189267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Calibri"/>
                <a:cs typeface="Calibri"/>
              </a:rPr>
              <a:t>1 </a:t>
            </a:r>
            <a:r>
              <a:rPr lang="pt-BR" dirty="0">
                <a:ea typeface="+mn-lt"/>
                <a:cs typeface="+mn-lt"/>
              </a:rPr>
              <a:t>Os jogos têm dois tempos de 15 minutos, sendo o cronômetro usado na contagem regressiva.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As partidas oficiais são conduzidas por dois árbitros.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Os laterais são cobrados com os pés sendo cronometrado durante 5 segundos, enquanto o goleiro repõe a bola em jogo no arremesso de meta usando as mãos.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Enquanto estiver no campo de defesa, o goleiro só poderá ter a posse de bola por no máximo 4 segundos.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Cada equipe pode cometer no máximo 5 faltas por tempo de jogo. A partir da sexta falta, é cobrado tiro livre direto sem barreira.</a:t>
            </a:r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88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FDE6E-29B3-A3AC-8575-3F240A72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Calibri Light"/>
                <a:cs typeface="Calibri Light"/>
              </a:rPr>
              <a:t>                 Regras do campeonato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7B3994-5A6F-3FB3-9313-68436266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Se um jogador for expulso, ele poderá ser substituído por um reserva depois de 5 minutos. No entanto, se sua equipe sofrer um gol nesse intervalo de 5 minutos, a substituição poderá ser feita imediatamente.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ea typeface="+mn-lt"/>
                <a:cs typeface="+mn-lt"/>
              </a:rPr>
              <a:t>As substituições no futsal são ilimitadas. Elas podem ser realizadas com a bola em jogo ou fora de jogo. </a:t>
            </a:r>
            <a:endParaRPr lang="pt-BR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máximo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jogadores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reservas</a:t>
            </a:r>
            <a:r>
              <a:rPr lang="en-US" dirty="0">
                <a:ea typeface="+mn-lt"/>
                <a:cs typeface="+mn-lt"/>
              </a:rPr>
              <a:t>, para </a:t>
            </a:r>
            <a:r>
              <a:rPr lang="en-US" dirty="0" err="1">
                <a:ea typeface="+mn-lt"/>
                <a:cs typeface="+mn-lt"/>
              </a:rPr>
              <a:t>substituições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qualquer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competição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oficial</a:t>
            </a:r>
            <a:r>
              <a:rPr lang="en-US" dirty="0">
                <a:ea typeface="+mn-lt"/>
                <a:cs typeface="+mn-lt"/>
              </a:rPr>
              <a:t>, é de 9 </a:t>
            </a:r>
            <a:r>
              <a:rPr lang="en-US" dirty="0" err="1">
                <a:ea typeface="+mn-lt"/>
                <a:cs typeface="+mn-lt"/>
              </a:rPr>
              <a:t>jogadores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FF9F2-CAE7-C60F-F0D7-07F4FB5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Calibri Light"/>
                <a:cs typeface="Calibri Light"/>
              </a:rPr>
              <a:t>                  Regras do campeonato</a:t>
            </a:r>
            <a:endParaRPr lang="pt-BR" dirty="0">
              <a:ea typeface="+mj-lt"/>
              <a:cs typeface="+mj-lt"/>
            </a:endParaRPr>
          </a:p>
          <a:p>
            <a:endParaRPr lang="pt-BR" dirty="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B37C6-408A-E000-0D52-2E772A0A6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Tênis com solado e revestimento lateral de borracha ou material similar. É proibido o uso de qualquer calçado que tenha travas ou ate mesmo descalço.</a:t>
            </a:r>
          </a:p>
          <a:p>
            <a:r>
              <a:rPr lang="pt-BR" dirty="0">
                <a:ea typeface="+mn-lt"/>
                <a:cs typeface="+mn-lt"/>
              </a:rPr>
              <a:t>As partidas de futsal são controladas por dois árbitros (árbitro principal e árbitro auxiliar), que têm plenos poderes para fazer cumprir as regras de jogo.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Além deles, ajudam a conduzir a partida um 3º árbitro/anotador e o cronometrista.</a:t>
            </a:r>
            <a:endParaRPr lang="pt-BR" dirty="0"/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86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D80E-0E04-1FAB-5BD7-7CCF3788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Calibri Light"/>
                <a:cs typeface="Calibri Light"/>
              </a:rPr>
              <a:t>               Regras do campeonato</a:t>
            </a:r>
            <a:endParaRPr lang="pt-BR" dirty="0">
              <a:ea typeface="+mj-lt"/>
              <a:cs typeface="+mj-lt"/>
            </a:endParaRPr>
          </a:p>
          <a:p>
            <a:endParaRPr lang="pt-BR" dirty="0">
              <a:ea typeface="Calibri Light"/>
              <a:cs typeface="Calibri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8E653-686B-DB97-ECAC-57766425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Se um jogador recebe cartão vermelho e, consequentemente, é expulso em um jogo de futsal, sua equipe ficará em inferioridade numérica por até 5 minutos, desde que não sofra gols.</a:t>
            </a:r>
          </a:p>
          <a:p>
            <a:r>
              <a:rPr lang="pt-BR" dirty="0">
                <a:ea typeface="+mn-lt"/>
                <a:cs typeface="+mn-lt"/>
              </a:rPr>
              <a:t>Há ainda uma outra circunstância a ser considerada em caso de expulsões. Se um jogador de uma equipe for expulso e antes que essa equipe sofra um gol ou que tenha transcorrido os 5 minutos da expulsão, um jogador da equipe adversária for expulso, ambas as equipes não poderão incluir outros jogadores para se recomporem antes de transcorridos os 5 minutos de cada expulsão, mesmo se algum gol for marcado.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A0363D-EE0B-B005-4942-88621F645C4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3DCA84-01D1-3B20-C159-7A44530EFF6F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99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13241-2084-EA51-B3F5-8EA2810C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cs typeface="Calibri Light"/>
              </a:rPr>
              <a:t>                 Regras do campeonato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36F3B-71B0-1D4E-E052-BD1C5FC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 proibido o uso de palavrões, caso o jogador persista </a:t>
            </a:r>
            <a:r>
              <a:rPr lang="pt-BR" dirty="0" err="1">
                <a:cs typeface="Calibri"/>
              </a:rPr>
              <a:t>sera</a:t>
            </a:r>
            <a:r>
              <a:rPr lang="pt-BR" dirty="0">
                <a:cs typeface="Calibri"/>
              </a:rPr>
              <a:t> punido com </a:t>
            </a:r>
            <a:r>
              <a:rPr lang="pt-BR" dirty="0" err="1">
                <a:cs typeface="Calibri"/>
              </a:rPr>
              <a:t>espunção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dirty="0">
                <a:cs typeface="Calibri"/>
              </a:rPr>
              <a:t>Em caso de brigas o aluno punido pelo regimento escolar Roberto </a:t>
            </a:r>
            <a:r>
              <a:rPr lang="pt-BR" dirty="0" err="1">
                <a:cs typeface="Calibri"/>
              </a:rPr>
              <a:t>Mange</a:t>
            </a:r>
            <a:r>
              <a:rPr lang="pt-BR" dirty="0">
                <a:cs typeface="Calibri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40083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BDBA2-CDC7-E19D-6A45-58C5657A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Calibri Light"/>
                <a:cs typeface="Calibri Light"/>
              </a:rPr>
              <a:t>                 Modelo do campeonato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BDF0E-B25F-6C96-D606-DFBA581C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O campeonato </a:t>
            </a:r>
            <a:r>
              <a:rPr lang="pt-BR" dirty="0">
                <a:ea typeface="+mn-lt"/>
                <a:cs typeface="+mn-lt"/>
              </a:rPr>
              <a:t>será</a:t>
            </a:r>
            <a:r>
              <a:rPr lang="pt-BR" dirty="0">
                <a:ea typeface="Calibri"/>
                <a:cs typeface="Calibri"/>
              </a:rPr>
              <a:t> realizado em sistema de ''mata </a:t>
            </a:r>
            <a:r>
              <a:rPr lang="pt-BR" dirty="0" err="1">
                <a:ea typeface="Calibri"/>
                <a:cs typeface="Calibri"/>
              </a:rPr>
              <a:t>mata</a:t>
            </a:r>
            <a:r>
              <a:rPr lang="pt-BR" dirty="0">
                <a:ea typeface="Calibri"/>
                <a:cs typeface="Calibri"/>
              </a:rPr>
              <a:t> '' ou </a:t>
            </a:r>
            <a:r>
              <a:rPr lang="pt-BR" dirty="0">
                <a:ea typeface="+mn-lt"/>
                <a:cs typeface="+mn-lt"/>
              </a:rPr>
              <a:t>eliminatório</a:t>
            </a:r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Calibri"/>
                <a:cs typeface="Calibri"/>
              </a:rPr>
              <a:t>Com sistema de jogo único.</a:t>
            </a:r>
          </a:p>
          <a:p>
            <a:r>
              <a:rPr lang="pt-BR" dirty="0">
                <a:ea typeface="Calibri"/>
                <a:cs typeface="Calibri"/>
              </a:rPr>
              <a:t>Também </a:t>
            </a:r>
            <a:r>
              <a:rPr lang="pt-BR" dirty="0">
                <a:ea typeface="+mn-lt"/>
                <a:cs typeface="+mn-lt"/>
              </a:rPr>
              <a:t>será </a:t>
            </a:r>
            <a:r>
              <a:rPr lang="pt-BR" dirty="0">
                <a:ea typeface="Calibri"/>
                <a:cs typeface="Calibri"/>
              </a:rPr>
              <a:t>realizada a disputa pelo terceiro lugar.</a:t>
            </a:r>
          </a:p>
          <a:p>
            <a:pPr marL="0" indent="0">
              <a:buNone/>
            </a:pPr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0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REGULAMENTO COPA MANGE 2022 CHAPA CIS</vt:lpstr>
      <vt:lpstr>                               TOPICOS</vt:lpstr>
      <vt:lpstr>                     INSCRIÇÕES   </vt:lpstr>
      <vt:lpstr>                    Regras do campeonato</vt:lpstr>
      <vt:lpstr>                 Regras do campeonato</vt:lpstr>
      <vt:lpstr>                  Regras do campeonato </vt:lpstr>
      <vt:lpstr>               Regras do campeonato </vt:lpstr>
      <vt:lpstr>                 Regras do campeonato</vt:lpstr>
      <vt:lpstr>                 Modelo do campeonato</vt:lpstr>
      <vt:lpstr>                VESTIMENTAS OU UNIFORME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469</cp:revision>
  <dcterms:created xsi:type="dcterms:W3CDTF">2022-06-24T22:59:57Z</dcterms:created>
  <dcterms:modified xsi:type="dcterms:W3CDTF">2022-06-25T01:46:24Z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