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a" initials="Y" lastIdx="1" clrIdx="0">
    <p:extLst>
      <p:ext uri="{19B8F6BF-5375-455C-9EA6-DF929625EA0E}">
        <p15:presenceInfo xmlns:p15="http://schemas.microsoft.com/office/powerpoint/2012/main" userId="Y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Garamond</vt:lpstr>
      <vt:lpstr>Натуральные материалы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Yura</cp:lastModifiedBy>
  <cp:revision>3</cp:revision>
  <dcterms:created xsi:type="dcterms:W3CDTF">2015-07-07T14:51:10Z</dcterms:created>
  <dcterms:modified xsi:type="dcterms:W3CDTF">2015-07-10T07:33:43Z</dcterms:modified>
</cp:coreProperties>
</file>