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78C93-E060-4396-9420-5B42F78ACD1E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4F16-8886-4FCE-8740-6896F7756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206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1</vt:lpstr>
      <vt:lpstr>2</vt:lpstr>
      <vt:lpstr>3</vt:lpstr>
      <vt:lpstr>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Sample Document </dc:title>
  <dc:creator>MANIAZI</dc:creator>
  <cp:lastModifiedBy>liosha</cp:lastModifiedBy>
  <cp:revision>5</cp:revision>
  <dcterms:created xsi:type="dcterms:W3CDTF">2006-08-16T00:00:00Z</dcterms:created>
  <dcterms:modified xsi:type="dcterms:W3CDTF">2017-12-26T10:28:10Z</dcterms:modified>
</cp:coreProperties>
</file>