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4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54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46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5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02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53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4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7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4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0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D1E-3B5F-4D54-9DA2-F6D33FB3011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9D87-B5B2-42F7-94F8-3D46DC933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315" y="213986"/>
            <a:ext cx="1592804" cy="61775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sz="1200" dirty="0" smtClean="0"/>
              <a:t>あ</a:t>
            </a:r>
            <a:endParaRPr lang="en-US" altLang="ja-JP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1200" dirty="0" smtClean="0"/>
              <a:t>いいあ</a:t>
            </a:r>
            <a:endParaRPr lang="ja-JP" altLang="en-US" sz="1200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1200" dirty="0" err="1" smtClean="0"/>
              <a:t>うあ</a:t>
            </a:r>
            <a:endParaRPr lang="en-US" altLang="ja-JP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1400" b="1" i="1" u="sng" dirty="0" smtClean="0">
                <a:solidFill>
                  <a:srgbClr val="FF0000"/>
                </a:solidFill>
              </a:rPr>
              <a:t>ええ</a:t>
            </a:r>
            <a:endParaRPr lang="en-US" altLang="ja-JP" sz="1400" b="1" i="1" u="sng" dirty="0" smtClean="0">
              <a:solidFill>
                <a:srgbClr val="FF0000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ja-JP" altLang="en-US" sz="1200" dirty="0" smtClean="0"/>
              <a:t>あ</a:t>
            </a:r>
            <a:endParaRPr lang="en-US" altLang="ja-JP" sz="1200" dirty="0"/>
          </a:p>
          <a:p>
            <a:pPr marL="571500" indent="-571500">
              <a:buFont typeface="+mj-lt"/>
              <a:buAutoNum type="romanUcPeriod"/>
            </a:pPr>
            <a:r>
              <a:rPr lang="ja-JP" altLang="en-US" sz="1200" dirty="0" err="1" smtClean="0"/>
              <a:t>ううあ</a:t>
            </a:r>
            <a:endParaRPr lang="en-US" altLang="ja-JP" sz="1200" dirty="0"/>
          </a:p>
          <a:p>
            <a:pPr marL="571500" indent="-571500">
              <a:buFont typeface="+mj-lt"/>
              <a:buAutoNum type="romanUcPeriod"/>
            </a:pPr>
            <a:r>
              <a:rPr lang="ja-JP" altLang="en-US" sz="1200" dirty="0" err="1" smtClean="0"/>
              <a:t>いあ</a:t>
            </a:r>
            <a:endParaRPr lang="en-US" altLang="ja-JP" sz="1200" dirty="0"/>
          </a:p>
          <a:p>
            <a:pPr marL="571500" indent="-571500">
              <a:buFont typeface="+mj-lt"/>
              <a:buAutoNum type="romanUcPeriod"/>
            </a:pPr>
            <a:r>
              <a:rPr lang="ja-JP" altLang="en-US" sz="1400" b="1" i="1" u="sng" dirty="0" smtClean="0">
                <a:solidFill>
                  <a:srgbClr val="FF0000"/>
                </a:solidFill>
              </a:rPr>
              <a:t>え</a:t>
            </a:r>
            <a:r>
              <a:rPr lang="ja-JP" altLang="en-US" sz="1400" b="1" i="1" u="sng" dirty="0">
                <a:solidFill>
                  <a:srgbClr val="FF0000"/>
                </a:solidFill>
              </a:rPr>
              <a:t>え</a:t>
            </a:r>
            <a:endParaRPr lang="en-US" altLang="ja-JP" sz="1400" b="1" i="1" u="sng" dirty="0" smtClean="0">
              <a:solidFill>
                <a:srgbClr val="FF0000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500" dirty="0" smtClean="0"/>
              <a:t>あ</a:t>
            </a:r>
            <a:endParaRPr lang="en-US" altLang="ja-JP" sz="1500" dirty="0" smtClean="0"/>
          </a:p>
          <a:p>
            <a:pPr marL="457200" lvl="1" indent="0">
              <a:buNone/>
            </a:pPr>
            <a:r>
              <a:rPr lang="ja-JP" altLang="en-US" sz="1500" dirty="0" smtClean="0"/>
              <a:t>いい</a:t>
            </a:r>
            <a:r>
              <a:rPr lang="ja-JP" altLang="en-US" sz="1500" dirty="0" err="1" smtClean="0"/>
              <a:t>あ</a:t>
            </a:r>
            <a:endParaRPr lang="en-US" altLang="ja-JP" sz="1500" dirty="0"/>
          </a:p>
          <a:p>
            <a:pPr marL="457200" lvl="1" indent="0">
              <a:buNone/>
            </a:pPr>
            <a:r>
              <a:rPr lang="ja-JP" altLang="en-US" sz="1500" dirty="0" err="1" smtClean="0"/>
              <a:t>うあ</a:t>
            </a:r>
            <a:endParaRPr lang="en-US" altLang="ja-JP" sz="1500" dirty="0"/>
          </a:p>
          <a:p>
            <a:pPr marL="457200" lvl="1" indent="0">
              <a:buNone/>
            </a:pPr>
            <a:r>
              <a:rPr lang="ja-JP" altLang="en-US" sz="1600" b="1" i="1" u="sng" dirty="0" smtClean="0">
                <a:solidFill>
                  <a:srgbClr val="FF0000"/>
                </a:solidFill>
              </a:rPr>
              <a:t>え</a:t>
            </a:r>
            <a:r>
              <a:rPr lang="ja-JP" altLang="en-US" sz="1600" b="1" i="1" u="sng" dirty="0">
                <a:solidFill>
                  <a:srgbClr val="FF0000"/>
                </a:solidFill>
              </a:rPr>
              <a:t>え</a:t>
            </a:r>
            <a:endParaRPr lang="en-US" altLang="ja-JP" sz="16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700" dirty="0" smtClean="0"/>
              <a:t>あ</a:t>
            </a:r>
            <a:endParaRPr lang="en-US" altLang="ja-JP" sz="1700" dirty="0" smtClean="0"/>
          </a:p>
          <a:p>
            <a:pPr marL="0" indent="0">
              <a:buNone/>
            </a:pPr>
            <a:r>
              <a:rPr lang="ja-JP" altLang="en-US" sz="1700" dirty="0" smtClean="0"/>
              <a:t>いい</a:t>
            </a:r>
            <a:r>
              <a:rPr lang="ja-JP" altLang="en-US" sz="1700" dirty="0" err="1" smtClean="0"/>
              <a:t>あ</a:t>
            </a:r>
            <a:endParaRPr lang="en-US" altLang="ja-JP" sz="1700" dirty="0"/>
          </a:p>
          <a:p>
            <a:pPr marL="0" indent="0">
              <a:buNone/>
            </a:pPr>
            <a:r>
              <a:rPr lang="ja-JP" altLang="en-US" sz="1700" dirty="0" err="1" smtClean="0"/>
              <a:t>うあ</a:t>
            </a:r>
            <a:endParaRPr lang="en-US" altLang="ja-JP" sz="1700" dirty="0"/>
          </a:p>
          <a:p>
            <a:pPr marL="0" indent="0">
              <a:buNone/>
            </a:pPr>
            <a:r>
              <a:rPr lang="ja-JP" altLang="en-US" sz="2000" b="1" i="1" u="sng" dirty="0" smtClean="0">
                <a:solidFill>
                  <a:srgbClr val="FF0000"/>
                </a:solidFill>
              </a:rPr>
              <a:t>え</a:t>
            </a:r>
            <a:r>
              <a:rPr lang="ja-JP" altLang="en-US" sz="2000" b="1" i="1" u="sng" dirty="0">
                <a:solidFill>
                  <a:srgbClr val="FF0000"/>
                </a:solidFill>
              </a:rPr>
              <a:t>え</a:t>
            </a:r>
            <a:endParaRPr lang="en-US" altLang="ja-JP" sz="2000" b="1" i="1" u="sng" dirty="0">
              <a:solidFill>
                <a:srgbClr val="FF0000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ja-JP" altLang="en-US" sz="1200" dirty="0"/>
          </a:p>
          <a:p>
            <a:pPr>
              <a:buFont typeface="Wingdings" panose="05000000000000000000" pitchFamily="2" charset="2"/>
              <a:buChar char="ü"/>
            </a:pPr>
            <a:endParaRPr lang="ja-JP" altLang="en-US" sz="1200" dirty="0"/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246324" y="213986"/>
            <a:ext cx="3120592" cy="61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050" dirty="0"/>
              <a:t>左揃え</a:t>
            </a:r>
            <a:endParaRPr lang="en-US" altLang="ja-JP" sz="105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ja-JP" altLang="en-US" sz="1050" dirty="0"/>
              <a:t>中央揃え</a:t>
            </a:r>
            <a:endParaRPr lang="en-US" altLang="ja-JP" sz="1050" dirty="0"/>
          </a:p>
          <a:p>
            <a:pPr marL="0" indent="0" algn="r">
              <a:lnSpc>
                <a:spcPct val="120000"/>
              </a:lnSpc>
              <a:buNone/>
            </a:pPr>
            <a:r>
              <a:rPr lang="ja-JP" altLang="en-US" sz="1050" dirty="0"/>
              <a:t>右揃え</a:t>
            </a:r>
            <a:endParaRPr lang="en-US" altLang="ja-JP" sz="105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ja-JP" altLang="en-US" sz="1050" dirty="0"/>
              <a:t>両端揃え</a:t>
            </a:r>
          </a:p>
          <a:p>
            <a:pPr marL="0" indent="0" algn="dist">
              <a:lnSpc>
                <a:spcPct val="120000"/>
              </a:lnSpc>
              <a:buNone/>
            </a:pPr>
            <a:r>
              <a:rPr lang="ja-JP" altLang="en-US" sz="1050" dirty="0" smtClean="0"/>
              <a:t>等割り</a:t>
            </a:r>
            <a:endParaRPr lang="ja-JP" altLang="en-US" sz="105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err="1" smtClean="0"/>
              <a:t>ー</a:t>
            </a:r>
            <a:r>
              <a:rPr lang="ja-JP" altLang="en-US" sz="1050" dirty="0" smtClean="0"/>
              <a:t>ー</a:t>
            </a: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/>
              <a:t>行間</a:t>
            </a:r>
            <a:r>
              <a:rPr lang="ja-JP" altLang="en-US" sz="1050" dirty="0" smtClean="0"/>
              <a:t>１</a:t>
            </a: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err="1" smtClean="0"/>
              <a:t>ー</a:t>
            </a:r>
            <a:r>
              <a:rPr lang="ja-JP" altLang="en-US" sz="1050" dirty="0" smtClean="0"/>
              <a:t>ー</a:t>
            </a: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00" dirty="0" err="1" smtClean="0"/>
              <a:t>ー</a:t>
            </a:r>
            <a:r>
              <a:rPr lang="ja-JP" altLang="en-US" sz="1000" dirty="0" smtClean="0"/>
              <a:t>ー</a:t>
            </a:r>
            <a:endParaRPr lang="en-US" altLang="ja-JP" sz="10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ja-JP" altLang="en-US" sz="1000" dirty="0" smtClean="0"/>
              <a:t>行間</a:t>
            </a:r>
            <a:r>
              <a:rPr lang="en-US" altLang="ja-JP" sz="1000" dirty="0" smtClean="0"/>
              <a:t>2.5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ja-JP" altLang="en-US" sz="1000" dirty="0" err="1" smtClean="0"/>
              <a:t>ー</a:t>
            </a:r>
            <a:r>
              <a:rPr lang="ja-JP" altLang="en-US" sz="1000" dirty="0" smtClean="0"/>
              <a:t>ー</a:t>
            </a:r>
            <a:endParaRPr lang="en-US" altLang="ja-JP" sz="1000" dirty="0" smtClean="0"/>
          </a:p>
          <a:p>
            <a:pPr marL="0" indent="0">
              <a:lnSpc>
                <a:spcPct val="350000"/>
              </a:lnSpc>
              <a:buNone/>
            </a:pPr>
            <a:r>
              <a:rPr lang="ja-JP" altLang="en-US" sz="1000" dirty="0" err="1" smtClean="0"/>
              <a:t>ー</a:t>
            </a:r>
            <a:r>
              <a:rPr lang="ja-JP" altLang="en-US" sz="1000" dirty="0" smtClean="0"/>
              <a:t>ー</a:t>
            </a:r>
            <a:endParaRPr lang="en-US" altLang="ja-JP" sz="1000" dirty="0" smtClean="0"/>
          </a:p>
          <a:p>
            <a:pPr marL="0" indent="0">
              <a:lnSpc>
                <a:spcPct val="350000"/>
              </a:lnSpc>
              <a:buNone/>
            </a:pPr>
            <a:r>
              <a:rPr lang="ja-JP" altLang="en-US" sz="1000" dirty="0" smtClean="0"/>
              <a:t>行間</a:t>
            </a:r>
            <a:r>
              <a:rPr lang="en-US" altLang="ja-JP" sz="1000" dirty="0" smtClean="0"/>
              <a:t>3.5</a:t>
            </a:r>
            <a:endParaRPr lang="en-US" altLang="ja-JP" sz="1000" dirty="0"/>
          </a:p>
          <a:p>
            <a:pPr marL="0" indent="0">
              <a:lnSpc>
                <a:spcPct val="350000"/>
              </a:lnSpc>
              <a:buNone/>
            </a:pPr>
            <a:r>
              <a:rPr lang="ja-JP" altLang="en-US" sz="1200" dirty="0" err="1" smtClean="0"/>
              <a:t>ー</a:t>
            </a:r>
            <a:r>
              <a:rPr lang="ja-JP" altLang="en-US" sz="1200" dirty="0" smtClean="0"/>
              <a:t>ー</a:t>
            </a:r>
            <a:endParaRPr lang="en-US" altLang="ja-JP" sz="120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176572" y="213985"/>
            <a:ext cx="1292662" cy="120032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ああ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いい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 err="1"/>
              <a:t>うう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ええ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1962495" y="1414314"/>
            <a:ext cx="1292662" cy="120032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ja-JP" altLang="en-US" dirty="0"/>
              <a:t>ああ</a:t>
            </a:r>
            <a:endParaRPr lang="en-US" altLang="ja-JP" dirty="0"/>
          </a:p>
          <a:p>
            <a:pPr marL="571500" indent="-571500">
              <a:buFont typeface="+mj-lt"/>
              <a:buAutoNum type="romanUcPeriod"/>
            </a:pPr>
            <a:r>
              <a:rPr lang="ja-JP" altLang="en-US" dirty="0" err="1"/>
              <a:t>うう</a:t>
            </a:r>
            <a:endParaRPr lang="en-US" altLang="ja-JP" dirty="0"/>
          </a:p>
          <a:p>
            <a:pPr marL="571500" indent="-571500">
              <a:buFont typeface="+mj-lt"/>
              <a:buAutoNum type="romanUcPeriod"/>
            </a:pPr>
            <a:r>
              <a:rPr lang="ja-JP" altLang="en-US" dirty="0"/>
              <a:t>いい</a:t>
            </a:r>
            <a:endParaRPr lang="en-US" altLang="ja-JP" dirty="0"/>
          </a:p>
          <a:p>
            <a:pPr marL="571500" indent="-571500">
              <a:buFont typeface="+mj-lt"/>
              <a:buAutoNum type="romanUcPeriod"/>
            </a:pPr>
            <a:r>
              <a:rPr lang="ja-JP" altLang="en-US" dirty="0"/>
              <a:t>ええ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2044150" y="2799309"/>
            <a:ext cx="1107996" cy="101566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1"/>
            <a:r>
              <a:rPr lang="ja-JP" altLang="en-US" sz="1500" dirty="0"/>
              <a:t>ああ</a:t>
            </a:r>
            <a:endParaRPr lang="en-US" altLang="ja-JP" sz="1500" dirty="0"/>
          </a:p>
          <a:p>
            <a:pPr lvl="1"/>
            <a:r>
              <a:rPr lang="ja-JP" altLang="en-US" sz="1500" dirty="0"/>
              <a:t>いい</a:t>
            </a:r>
            <a:endParaRPr lang="en-US" altLang="ja-JP" sz="1500" dirty="0"/>
          </a:p>
          <a:p>
            <a:pPr lvl="1"/>
            <a:r>
              <a:rPr lang="ja-JP" altLang="en-US" sz="1500" dirty="0" err="1"/>
              <a:t>うう</a:t>
            </a:r>
            <a:endParaRPr lang="en-US" altLang="ja-JP" sz="1500" dirty="0"/>
          </a:p>
          <a:p>
            <a:pPr lvl="1"/>
            <a:r>
              <a:rPr lang="ja-JP" altLang="en-US" sz="1500" dirty="0"/>
              <a:t>ええ</a:t>
            </a:r>
            <a:endParaRPr lang="en-US" altLang="ja-JP" sz="1500" dirty="0"/>
          </a:p>
        </p:txBody>
      </p:sp>
      <p:sp>
        <p:nvSpPr>
          <p:cNvPr id="9" name="正方形/長方形 8"/>
          <p:cNvSpPr/>
          <p:nvPr/>
        </p:nvSpPr>
        <p:spPr>
          <a:xfrm>
            <a:off x="1543531" y="4194173"/>
            <a:ext cx="1292662" cy="120032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ja-JP" altLang="en-US" dirty="0"/>
              <a:t>ああ</a:t>
            </a:r>
            <a:endParaRPr lang="en-US" altLang="ja-JP" dirty="0"/>
          </a:p>
          <a:p>
            <a:r>
              <a:rPr lang="ja-JP" altLang="en-US" dirty="0"/>
              <a:t>いい</a:t>
            </a:r>
            <a:endParaRPr lang="en-US" altLang="ja-JP" dirty="0"/>
          </a:p>
          <a:p>
            <a:r>
              <a:rPr lang="ja-JP" altLang="en-US" dirty="0" err="1"/>
              <a:t>うう</a:t>
            </a:r>
            <a:endParaRPr lang="en-US" altLang="ja-JP" dirty="0"/>
          </a:p>
          <a:p>
            <a:r>
              <a:rPr lang="ja-JP" altLang="en-US" dirty="0"/>
              <a:t>ええ</a:t>
            </a:r>
            <a:endParaRPr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10916563" y="365790"/>
            <a:ext cx="1175706" cy="106933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ja-JP" altLang="en-US" sz="1400" dirty="0"/>
              <a:t>左揃え</a:t>
            </a:r>
            <a:endParaRPr lang="en-US" altLang="ja-JP" sz="1400" dirty="0"/>
          </a:p>
          <a:p>
            <a:pPr algn="ctr">
              <a:lnSpc>
                <a:spcPct val="120000"/>
              </a:lnSpc>
            </a:pPr>
            <a:r>
              <a:rPr lang="ja-JP" altLang="en-US" sz="1400" dirty="0"/>
              <a:t>中央揃え</a:t>
            </a:r>
            <a:endParaRPr lang="en-US" altLang="ja-JP" sz="1400" dirty="0"/>
          </a:p>
          <a:p>
            <a:pPr algn="r">
              <a:lnSpc>
                <a:spcPct val="120000"/>
              </a:lnSpc>
            </a:pPr>
            <a:r>
              <a:rPr lang="ja-JP" altLang="en-US" sz="1400" dirty="0"/>
              <a:t>右揃え</a:t>
            </a:r>
            <a:endParaRPr lang="en-US" altLang="ja-JP" sz="1400" dirty="0"/>
          </a:p>
          <a:p>
            <a:pPr algn="just">
              <a:lnSpc>
                <a:spcPct val="120000"/>
              </a:lnSpc>
            </a:pPr>
            <a:r>
              <a:rPr lang="ja-JP" altLang="en-US" sz="1400" dirty="0"/>
              <a:t>両端揃え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296869" y="1732318"/>
            <a:ext cx="1089529" cy="99719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ja-JP" altLang="en-US" sz="1400" dirty="0"/>
              <a:t>等割り</a:t>
            </a:r>
          </a:p>
          <a:p>
            <a:r>
              <a:rPr lang="ja-JP" altLang="en-US" sz="1400" dirty="0" err="1"/>
              <a:t>ー</a:t>
            </a:r>
            <a:r>
              <a:rPr lang="ja-JP" altLang="en-US" sz="1400" dirty="0"/>
              <a:t>ー</a:t>
            </a:r>
            <a:endParaRPr lang="en-US" altLang="ja-JP" sz="1400" dirty="0"/>
          </a:p>
          <a:p>
            <a:r>
              <a:rPr lang="ja-JP" altLang="en-US" sz="1400" dirty="0"/>
              <a:t>行間１</a:t>
            </a:r>
            <a:endParaRPr lang="en-US" altLang="ja-JP" sz="1400" dirty="0"/>
          </a:p>
          <a:p>
            <a:r>
              <a:rPr lang="ja-JP" altLang="en-US" sz="1400" dirty="0" err="1"/>
              <a:t>ー</a:t>
            </a:r>
            <a:r>
              <a:rPr lang="ja-JP" altLang="en-US" sz="1400" dirty="0" smtClean="0"/>
              <a:t>ー</a:t>
            </a:r>
            <a:endParaRPr lang="en-US" altLang="ja-JP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9155734" y="2804226"/>
            <a:ext cx="1516441" cy="130093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ja-JP" altLang="en-US" sz="1400" dirty="0" err="1"/>
              <a:t>ー</a:t>
            </a:r>
            <a:r>
              <a:rPr lang="ja-JP" altLang="en-US" sz="1400" dirty="0"/>
              <a:t>ー</a:t>
            </a:r>
            <a:endParaRPr lang="en-US" altLang="ja-JP" sz="1400" dirty="0"/>
          </a:p>
          <a:p>
            <a:pPr>
              <a:lnSpc>
                <a:spcPct val="250000"/>
              </a:lnSpc>
            </a:pPr>
            <a:r>
              <a:rPr lang="ja-JP" altLang="en-US" sz="1400" dirty="0"/>
              <a:t>行間</a:t>
            </a:r>
            <a:r>
              <a:rPr lang="en-US" altLang="ja-JP" sz="1400" dirty="0"/>
              <a:t>2.5</a:t>
            </a:r>
          </a:p>
          <a:p>
            <a:pPr>
              <a:lnSpc>
                <a:spcPct val="250000"/>
              </a:lnSpc>
            </a:pPr>
            <a:r>
              <a:rPr lang="ja-JP" altLang="en-US" sz="1400" dirty="0" err="1"/>
              <a:t>ー</a:t>
            </a:r>
            <a:r>
              <a:rPr lang="ja-JP" altLang="en-US" sz="1400" dirty="0"/>
              <a:t>ー</a:t>
            </a:r>
            <a:endParaRPr lang="en-US" altLang="ja-JP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8568863" y="4059954"/>
            <a:ext cx="2501582" cy="221656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350000"/>
              </a:lnSpc>
            </a:pPr>
            <a:r>
              <a:rPr lang="ja-JP" altLang="en-US" sz="1400" dirty="0" err="1"/>
              <a:t>ー</a:t>
            </a:r>
            <a:r>
              <a:rPr lang="ja-JP" altLang="en-US" sz="1400" dirty="0"/>
              <a:t>ー</a:t>
            </a:r>
            <a:endParaRPr lang="en-US" altLang="ja-JP" sz="1400" dirty="0"/>
          </a:p>
          <a:p>
            <a:pPr>
              <a:lnSpc>
                <a:spcPct val="350000"/>
              </a:lnSpc>
            </a:pPr>
            <a:r>
              <a:rPr lang="ja-JP" altLang="en-US" sz="1400" dirty="0"/>
              <a:t>行間</a:t>
            </a:r>
            <a:r>
              <a:rPr lang="en-US" altLang="ja-JP" sz="1400" dirty="0"/>
              <a:t>3.5</a:t>
            </a:r>
          </a:p>
          <a:p>
            <a:pPr>
              <a:lnSpc>
                <a:spcPct val="350000"/>
              </a:lnSpc>
            </a:pPr>
            <a:r>
              <a:rPr lang="ja-JP" altLang="en-US" sz="1400" dirty="0" err="1"/>
              <a:t>ー</a:t>
            </a:r>
            <a:r>
              <a:rPr lang="ja-JP" altLang="en-US" sz="1400" dirty="0"/>
              <a:t>ー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21699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1589"/>
            <a:ext cx="10515600" cy="661851"/>
          </a:xfrm>
        </p:spPr>
        <p:txBody>
          <a:bodyPr numCol="1" spcCol="36000"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b="1" i="1" u="sng" dirty="0" smtClean="0">
                <a:solidFill>
                  <a:srgbClr val="FF0000"/>
                </a:solidFill>
              </a:rPr>
              <a:t>段組み１</a:t>
            </a:r>
            <a:r>
              <a:rPr lang="ja-JP" altLang="en-US" dirty="0"/>
              <a:t>段組み１段組み</a:t>
            </a:r>
            <a:r>
              <a:rPr lang="ja-JP" altLang="en-US" dirty="0" smtClean="0"/>
              <a:t>１</a:t>
            </a:r>
            <a:r>
              <a:rPr lang="ja-JP" altLang="en-US" dirty="0"/>
              <a:t>段組み</a:t>
            </a:r>
            <a:r>
              <a:rPr lang="ja-JP" altLang="en-US" dirty="0" smtClean="0"/>
              <a:t>１</a:t>
            </a:r>
            <a:r>
              <a:rPr lang="ja-JP" altLang="en-US" dirty="0"/>
              <a:t>段組み</a:t>
            </a:r>
            <a:r>
              <a:rPr lang="ja-JP" altLang="en-US" dirty="0" smtClean="0"/>
              <a:t>１</a:t>
            </a:r>
            <a:r>
              <a:rPr lang="ja-JP" altLang="en-US" dirty="0"/>
              <a:t>段組み</a:t>
            </a:r>
            <a:r>
              <a:rPr lang="ja-JP" altLang="en-US" dirty="0" smtClean="0"/>
              <a:t>１</a:t>
            </a:r>
            <a:r>
              <a:rPr lang="ja-JP" altLang="en-US" dirty="0"/>
              <a:t>段組み</a:t>
            </a:r>
            <a:r>
              <a:rPr lang="ja-JP" altLang="en-US" dirty="0" smtClean="0"/>
              <a:t>１</a:t>
            </a:r>
            <a:r>
              <a:rPr lang="ja-JP" altLang="en-US" dirty="0"/>
              <a:t>段組み</a:t>
            </a:r>
            <a:r>
              <a:rPr lang="ja-JP" altLang="en-US" dirty="0" smtClean="0"/>
              <a:t>１</a:t>
            </a:r>
            <a:r>
              <a:rPr lang="ja-JP" altLang="en-US" dirty="0"/>
              <a:t>段組み</a:t>
            </a:r>
            <a:r>
              <a:rPr lang="ja-JP" altLang="en-US" strike="sngStrike" dirty="0" smtClean="0"/>
              <a:t>１</a:t>
            </a:r>
            <a:r>
              <a:rPr lang="ja-JP" altLang="en-US" strike="sngStrike" dirty="0"/>
              <a:t>段組み</a:t>
            </a:r>
            <a:r>
              <a:rPr lang="ja-JP" altLang="en-US" strike="sngStrike" dirty="0" smtClean="0"/>
              <a:t>１</a:t>
            </a:r>
            <a:r>
              <a:rPr lang="ja-JP" altLang="en-US" dirty="0"/>
              <a:t>段組み</a:t>
            </a:r>
            <a:r>
              <a:rPr lang="ja-JP" altLang="en-US" dirty="0" smtClean="0"/>
              <a:t>１</a:t>
            </a:r>
            <a:r>
              <a:rPr lang="ja-JP" altLang="en-US" dirty="0"/>
              <a:t>段組み</a:t>
            </a:r>
            <a:r>
              <a:rPr lang="ja-JP" altLang="en-US" dirty="0" smtClean="0"/>
              <a:t>１</a:t>
            </a:r>
            <a:r>
              <a:rPr lang="ja-JP" altLang="en-US" dirty="0"/>
              <a:t>段組み</a:t>
            </a:r>
            <a:r>
              <a:rPr lang="ja-JP" altLang="en-US" dirty="0" smtClean="0"/>
              <a:t>１</a:t>
            </a:r>
            <a:r>
              <a:rPr lang="ja-JP" altLang="en-US" dirty="0"/>
              <a:t>段組み</a:t>
            </a:r>
            <a:r>
              <a:rPr lang="ja-JP" altLang="en-US" dirty="0" smtClean="0"/>
              <a:t>１</a:t>
            </a:r>
            <a:r>
              <a:rPr lang="ja-JP" altLang="en-US" dirty="0"/>
              <a:t>段組み１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8200" y="853441"/>
            <a:ext cx="1730829" cy="1907176"/>
          </a:xfrm>
          <a:prstGeom prst="rect">
            <a:avLst/>
          </a:prstGeom>
        </p:spPr>
        <p:txBody>
          <a:bodyPr vert="horz" lIns="91440" tIns="45720" rIns="91440" bIns="45720" numCol="3" spcCol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050" dirty="0" smtClean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3</a:t>
            </a:r>
            <a:r>
              <a:rPr lang="ja-JP" altLang="en-US" sz="1050" dirty="0" smtClean="0">
                <a:solidFill>
                  <a:srgbClr val="FF0000"/>
                </a:solidFill>
              </a:rPr>
              <a:t>段組み</a:t>
            </a:r>
            <a:r>
              <a:rPr lang="en-US" altLang="ja-JP" sz="1050" dirty="0">
                <a:solidFill>
                  <a:srgbClr val="FF0000"/>
                </a:solidFill>
              </a:rPr>
              <a:t>3</a:t>
            </a:r>
            <a:r>
              <a:rPr lang="ja-JP" altLang="en-US" sz="1050" dirty="0" smtClean="0">
                <a:solidFill>
                  <a:srgbClr val="FF0000"/>
                </a:solidFill>
              </a:rPr>
              <a:t>段組み段組み</a:t>
            </a:r>
            <a:r>
              <a:rPr lang="en-US" altLang="ja-JP" sz="1050" dirty="0">
                <a:solidFill>
                  <a:srgbClr val="FF0000"/>
                </a:solidFill>
              </a:rPr>
              <a:t>3</a:t>
            </a:r>
            <a:r>
              <a:rPr lang="ja-JP" altLang="en-US" sz="1050" dirty="0" smtClean="0">
                <a:solidFill>
                  <a:srgbClr val="FF0000"/>
                </a:solidFill>
              </a:rPr>
              <a:t>段組み</a:t>
            </a:r>
            <a:r>
              <a:rPr lang="en-US" altLang="ja-JP" sz="1050" dirty="0">
                <a:solidFill>
                  <a:srgbClr val="FF0000"/>
                </a:solidFill>
              </a:rPr>
              <a:t>3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3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>
                <a:solidFill>
                  <a:srgbClr val="FF0000"/>
                </a:solidFill>
              </a:rPr>
              <a:t>3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>
                <a:solidFill>
                  <a:srgbClr val="FF0000"/>
                </a:solidFill>
              </a:rPr>
              <a:t>3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3</a:t>
            </a:r>
            <a:r>
              <a:rPr lang="ja-JP" altLang="en-US" sz="1050" dirty="0" smtClean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3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3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>
                <a:solidFill>
                  <a:srgbClr val="FF0000"/>
                </a:solidFill>
              </a:rPr>
              <a:t>3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/>
              <a:t>3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3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/>
              <a:t>3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/>
              <a:t>3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3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/>
              <a:t>3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/>
              <a:t>3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3</a:t>
            </a:r>
            <a:r>
              <a:rPr lang="ja-JP" altLang="en-US" sz="1050" strike="sngStrike" dirty="0" smtClean="0"/>
              <a:t>段組み</a:t>
            </a:r>
            <a:r>
              <a:rPr lang="en-US" altLang="ja-JP" sz="1050" strike="sngStrike" dirty="0" smtClean="0"/>
              <a:t>3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3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3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3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3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3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3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3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3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3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3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05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3359332" y="853440"/>
            <a:ext cx="2797628" cy="1567543"/>
          </a:xfrm>
          <a:prstGeom prst="rect">
            <a:avLst/>
          </a:prstGeom>
        </p:spPr>
        <p:txBody>
          <a:bodyPr vert="horz" lIns="91440" tIns="45720" rIns="91440" bIns="45720" numCol="5" spcCol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050" dirty="0" smtClean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5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5</a:t>
            </a:r>
            <a:r>
              <a:rPr lang="ja-JP" altLang="en-US" sz="1050" dirty="0" smtClean="0">
                <a:solidFill>
                  <a:srgbClr val="FF0000"/>
                </a:solidFill>
              </a:rPr>
              <a:t>段組み段組み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5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5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5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5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5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5</a:t>
            </a:r>
            <a:r>
              <a:rPr lang="ja-JP" altLang="en-US" sz="1050" dirty="0">
                <a:solidFill>
                  <a:srgbClr val="FF0000"/>
                </a:solidFill>
              </a:rPr>
              <a:t>段組み</a:t>
            </a:r>
            <a:r>
              <a:rPr lang="en-US" altLang="ja-JP" sz="1050" dirty="0" smtClean="0">
                <a:solidFill>
                  <a:srgbClr val="FF0000"/>
                </a:solidFill>
              </a:rPr>
              <a:t>5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5</a:t>
            </a:r>
            <a:r>
              <a:rPr lang="ja-JP" altLang="en-US" sz="1050" b="1" i="1" u="sng" dirty="0" smtClean="0"/>
              <a:t>段組み</a:t>
            </a:r>
            <a:r>
              <a:rPr lang="en-US" altLang="ja-JP" sz="1050" b="1" i="1" u="sng" dirty="0" smtClean="0"/>
              <a:t>5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5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5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5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5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5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5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5</a:t>
            </a:r>
            <a:r>
              <a:rPr lang="ja-JP" altLang="en-US" sz="1050" b="1" i="1" u="sng" dirty="0"/>
              <a:t>段組み</a:t>
            </a:r>
            <a:r>
              <a:rPr lang="en-US" altLang="ja-JP" sz="1050" b="1" i="1" u="sng" dirty="0" smtClean="0"/>
              <a:t>5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5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5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5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5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5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5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5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5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5</a:t>
            </a:r>
            <a:r>
              <a:rPr lang="ja-JP" altLang="en-US" sz="1050" strike="sngStrike" dirty="0"/>
              <a:t>段組み</a:t>
            </a:r>
            <a:r>
              <a:rPr lang="en-US" altLang="ja-JP" sz="1050" strike="sngStrike" dirty="0" smtClean="0"/>
              <a:t>5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5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5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5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5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5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5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5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5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5</a:t>
            </a:r>
            <a:r>
              <a:rPr lang="ja-JP" altLang="en-US" sz="900" dirty="0"/>
              <a:t>段組み</a:t>
            </a:r>
            <a:r>
              <a:rPr lang="en-US" altLang="ja-JP" sz="900" dirty="0" smtClean="0"/>
              <a:t>5</a:t>
            </a:r>
            <a:r>
              <a:rPr lang="ja-JP" altLang="en-US" sz="1050" dirty="0"/>
              <a:t>段組み</a:t>
            </a:r>
            <a:r>
              <a:rPr lang="en-US" altLang="ja-JP" sz="1050" dirty="0" smtClean="0"/>
              <a:t>5</a:t>
            </a:r>
            <a:r>
              <a:rPr lang="ja-JP" altLang="en-US" sz="1050" dirty="0"/>
              <a:t>段組み</a:t>
            </a:r>
            <a:r>
              <a:rPr lang="en-US" altLang="ja-JP" sz="1050" dirty="0" smtClean="0"/>
              <a:t>5</a:t>
            </a:r>
            <a:r>
              <a:rPr lang="ja-JP" altLang="en-US" sz="1050" dirty="0"/>
              <a:t>段組み</a:t>
            </a:r>
            <a:r>
              <a:rPr lang="en-US" altLang="ja-JP" sz="1050" dirty="0" smtClean="0"/>
              <a:t>5</a:t>
            </a:r>
            <a:r>
              <a:rPr lang="ja-JP" altLang="en-US" sz="1050" dirty="0"/>
              <a:t>段組み</a:t>
            </a:r>
            <a:r>
              <a:rPr lang="en-US" altLang="ja-JP" sz="1050" dirty="0"/>
              <a:t>5</a:t>
            </a: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38200" y="2865120"/>
            <a:ext cx="3960223" cy="149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b="1" i="1" u="sng" dirty="0" smtClean="0"/>
              <a:t>横文字列</a:t>
            </a:r>
            <a:r>
              <a:rPr lang="en-US" altLang="ja-JP" sz="1050" b="1" i="1" u="sng" dirty="0" smtClean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>
                <a:solidFill>
                  <a:srgbClr val="FF0000"/>
                </a:solidFill>
              </a:rPr>
              <a:t>横文字列</a:t>
            </a:r>
            <a:r>
              <a:rPr lang="en-US" altLang="ja-JP" sz="1200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606041" y="2865120"/>
            <a:ext cx="1506582" cy="149787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b="1" i="1" u="sng" dirty="0" smtClean="0">
                <a:solidFill>
                  <a:srgbClr val="FF0000"/>
                </a:solidFill>
              </a:rPr>
              <a:t>縦文字列</a:t>
            </a:r>
            <a:r>
              <a:rPr lang="en-US" altLang="ja-JP" sz="1050" b="1" i="1" u="sng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strike="sngStrike" dirty="0" smtClean="0"/>
              <a:t>縦文字列</a:t>
            </a:r>
            <a:r>
              <a:rPr lang="en-US" altLang="ja-JP" sz="1050" strike="sngStrike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606834" y="2865120"/>
            <a:ext cx="1691641" cy="2090057"/>
          </a:xfrm>
          <a:prstGeom prst="rect">
            <a:avLst/>
          </a:prstGeom>
        </p:spPr>
        <p:txBody>
          <a:bodyPr vert="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b="1" i="1" u="sng" dirty="0" smtClean="0">
                <a:solidFill>
                  <a:srgbClr val="FF0000"/>
                </a:solidFill>
              </a:rPr>
              <a:t>縦文字列</a:t>
            </a:r>
            <a:r>
              <a:rPr lang="en-US" altLang="ja-JP" sz="1050" b="1" i="1" u="sng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strike="sngStrike" dirty="0" smtClean="0"/>
              <a:t>縦文字列</a:t>
            </a:r>
            <a:r>
              <a:rPr lang="en-US" altLang="ja-JP" sz="1200" strike="sngStrike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7444739" y="2865120"/>
            <a:ext cx="1691641" cy="2090057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b="1" i="1" u="sng" dirty="0" smtClean="0">
                <a:solidFill>
                  <a:srgbClr val="FF0000"/>
                </a:solidFill>
              </a:rPr>
              <a:t>縦文字列</a:t>
            </a:r>
            <a:r>
              <a:rPr lang="en-US" altLang="ja-JP" sz="1050" b="1" i="1" u="sng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strike="sngStrike" dirty="0" smtClean="0"/>
              <a:t>縦文字列</a:t>
            </a:r>
            <a:r>
              <a:rPr lang="en-US" altLang="ja-JP" sz="1200" strike="sngStrike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8798922" y="2760617"/>
            <a:ext cx="1691641" cy="209005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050" b="1" i="1" u="sng" dirty="0" smtClean="0">
                <a:solidFill>
                  <a:srgbClr val="FF0000"/>
                </a:solidFill>
              </a:rPr>
              <a:t>横ｱｲ</a:t>
            </a:r>
            <a:endParaRPr lang="ja-JP" altLang="en-US" sz="1050" b="1" i="1" u="sng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17518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277</Words>
  <Application>Microsoft Office PowerPoint</Application>
  <PresentationFormat>ワイド画面</PresentationFormat>
  <Paragraphs>74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わＳＤＦ</dc:title>
  <dc:creator>hrn872744</dc:creator>
  <cp:lastModifiedBy>hrn538497</cp:lastModifiedBy>
  <cp:revision>53</cp:revision>
  <dcterms:created xsi:type="dcterms:W3CDTF">2020-04-08T03:42:26Z</dcterms:created>
  <dcterms:modified xsi:type="dcterms:W3CDTF">2020-04-26T08:24:38Z</dcterms:modified>
</cp:coreProperties>
</file>