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r Tahir" initials="AT" lastIdx="1" clrIdx="0">
    <p:extLst>
      <p:ext uri="{19B8F6BF-5375-455C-9EA6-DF929625EA0E}">
        <p15:presenceInfo xmlns:p15="http://schemas.microsoft.com/office/powerpoint/2012/main" userId="9e8d278b7f146c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3:19:19.569" idx="1">
    <p:pos x="2918" y="1663"/>
    <p:text>first slide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7613-C15A-4B8C-9834-4AE8274978DD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381C-CFE5-4BD8-9254-2142AC46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first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first slide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first slide</dc:title>
  <dc:creator>Atir Tahir</dc:creator>
  <cp:lastModifiedBy>Atir Tahir</cp:lastModifiedBy>
  <cp:revision>3</cp:revision>
  <dcterms:created xsi:type="dcterms:W3CDTF">2020-07-02T18:19:05Z</dcterms:created>
  <dcterms:modified xsi:type="dcterms:W3CDTF">2020-07-02T18:19:27Z</dcterms:modified>
</cp:coreProperties>
</file>