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ir Tahir" initials="AT" lastIdx="1" clrIdx="0">
    <p:extLst>
      <p:ext uri="{19B8F6BF-5375-455C-9EA6-DF929625EA0E}">
        <p15:presenceInfo xmlns:p15="http://schemas.microsoft.com/office/powerpoint/2012/main" userId="9e8d278b7f146c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2T23:19:45.704" idx="1">
    <p:pos x="2787" y="1664"/>
    <p:text>second slide</p:text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659D-14C7-4668-B780-34789DEA715A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ADFF-86C8-48E5-87D8-B89AAE2D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6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659D-14C7-4668-B780-34789DEA715A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ADFF-86C8-48E5-87D8-B89AAE2D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659D-14C7-4668-B780-34789DEA715A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ADFF-86C8-48E5-87D8-B89AAE2D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659D-14C7-4668-B780-34789DEA715A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ADFF-86C8-48E5-87D8-B89AAE2D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3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659D-14C7-4668-B780-34789DEA715A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ADFF-86C8-48E5-87D8-B89AAE2D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5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659D-14C7-4668-B780-34789DEA715A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ADFF-86C8-48E5-87D8-B89AAE2D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0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659D-14C7-4668-B780-34789DEA715A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ADFF-86C8-48E5-87D8-B89AAE2D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4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659D-14C7-4668-B780-34789DEA715A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ADFF-86C8-48E5-87D8-B89AAE2D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3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659D-14C7-4668-B780-34789DEA715A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ADFF-86C8-48E5-87D8-B89AAE2D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3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659D-14C7-4668-B780-34789DEA715A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ADFF-86C8-48E5-87D8-B89AAE2D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6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659D-14C7-4668-B780-34789DEA715A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ADFF-86C8-48E5-87D8-B89AAE2D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3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659D-14C7-4668-B780-34789DEA715A}" type="datetimeFigureOut">
              <a:rPr lang="en-US" smtClean="0"/>
              <a:t>02-Jul-20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9ADFF-86C8-48E5-87D8-B89AAE2D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2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second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2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second slide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second slide</dc:title>
  <dc:creator>Atir Tahir</dc:creator>
  <cp:lastModifiedBy>Atir Tahir</cp:lastModifiedBy>
  <cp:revision>2</cp:revision>
  <dcterms:created xsi:type="dcterms:W3CDTF">2020-07-02T18:19:36Z</dcterms:created>
  <dcterms:modified xsi:type="dcterms:W3CDTF">2020-07-02T18:19:52Z</dcterms:modified>
</cp:coreProperties>
</file>