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43F-8232-49AD-83C0-A9FCB9F87947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07EB-750A-44CC-9CD2-49C90F2B2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2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43F-8232-49AD-83C0-A9FCB9F87947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07EB-750A-44CC-9CD2-49C90F2B2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86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43F-8232-49AD-83C0-A9FCB9F87947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07EB-750A-44CC-9CD2-49C90F2B2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20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43F-8232-49AD-83C0-A9FCB9F87947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07EB-750A-44CC-9CD2-49C90F2B2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06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43F-8232-49AD-83C0-A9FCB9F87947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07EB-750A-44CC-9CD2-49C90F2B2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32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43F-8232-49AD-83C0-A9FCB9F87947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07EB-750A-44CC-9CD2-49C90F2B2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43F-8232-49AD-83C0-A9FCB9F87947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07EB-750A-44CC-9CD2-49C90F2B2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8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43F-8232-49AD-83C0-A9FCB9F87947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07EB-750A-44CC-9CD2-49C90F2B2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40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43F-8232-49AD-83C0-A9FCB9F87947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07EB-750A-44CC-9CD2-49C90F2B2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35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43F-8232-49AD-83C0-A9FCB9F87947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07EB-750A-44CC-9CD2-49C90F2B2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843F-8232-49AD-83C0-A9FCB9F87947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07EB-750A-44CC-9CD2-49C90F2B2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53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2843F-8232-49AD-83C0-A9FCB9F87947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07EB-750A-44CC-9CD2-49C90F2B21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38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43095"/>
            <a:ext cx="8778240" cy="889317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図形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1262743"/>
            <a:ext cx="9144000" cy="5390606"/>
          </a:xfrm>
        </p:spPr>
        <p:txBody>
          <a:bodyPr>
            <a:normAutofit/>
          </a:bodyPr>
          <a:lstStyle/>
          <a:p>
            <a:pPr algn="l"/>
            <a:r>
              <a:rPr lang="ja-JP" altLang="en-US" sz="1600" dirty="0"/>
              <a:t>矩形</a:t>
            </a:r>
            <a:r>
              <a:rPr lang="en-US" altLang="ja-JP" sz="1600" dirty="0"/>
              <a:t>+</a:t>
            </a:r>
            <a:r>
              <a:rPr lang="ja-JP" altLang="en-US" sz="1600" dirty="0" smtClean="0"/>
              <a:t>青                                      矩形</a:t>
            </a:r>
            <a:r>
              <a:rPr lang="en-US" altLang="ja-JP" sz="1600" dirty="0" smtClean="0"/>
              <a:t>+</a:t>
            </a:r>
            <a:r>
              <a:rPr lang="ja-JP" altLang="en-US" sz="1600" dirty="0" smtClean="0"/>
              <a:t>縦書きテキスト                矩形</a:t>
            </a:r>
            <a:r>
              <a:rPr lang="en-US" altLang="ja-JP" sz="1600" dirty="0" smtClean="0"/>
              <a:t>+</a:t>
            </a:r>
            <a:r>
              <a:rPr lang="ja-JP" altLang="en-US" sz="1600" dirty="0" smtClean="0"/>
              <a:t>横書きテキスト</a:t>
            </a:r>
            <a:endParaRPr lang="en-US" altLang="ja-JP" sz="1600" dirty="0" smtClean="0"/>
          </a:p>
          <a:p>
            <a:pPr algn="l"/>
            <a:endParaRPr lang="en-US" altLang="ja-JP" sz="1600" dirty="0"/>
          </a:p>
          <a:p>
            <a:pPr algn="l"/>
            <a:r>
              <a:rPr lang="ja-JP" altLang="en-US" sz="1600" dirty="0" smtClean="0"/>
              <a:t>円</a:t>
            </a:r>
            <a:r>
              <a:rPr lang="en-US" altLang="ja-JP" sz="1600" dirty="0" smtClean="0"/>
              <a:t>+</a:t>
            </a:r>
            <a:r>
              <a:rPr lang="ja-JP" altLang="en-US" sz="1600" dirty="0" smtClean="0"/>
              <a:t>灰</a:t>
            </a:r>
            <a:endParaRPr lang="en-US" altLang="ja-JP" sz="1600" dirty="0" smtClean="0"/>
          </a:p>
          <a:p>
            <a:pPr algn="l"/>
            <a:endParaRPr lang="en-US" altLang="ja-JP" sz="1600" dirty="0"/>
          </a:p>
          <a:p>
            <a:pPr algn="l"/>
            <a:endParaRPr lang="en-US" altLang="ja-JP" sz="1600" dirty="0" smtClean="0"/>
          </a:p>
          <a:p>
            <a:pPr algn="l"/>
            <a:endParaRPr lang="en-US" altLang="ja-JP" sz="1600" dirty="0"/>
          </a:p>
          <a:p>
            <a:pPr algn="l"/>
            <a:r>
              <a:rPr lang="ja-JP" altLang="en-US" sz="1600" dirty="0" smtClean="0"/>
              <a:t>三角形</a:t>
            </a:r>
            <a:r>
              <a:rPr lang="en-US" altLang="ja-JP" sz="1600" dirty="0" smtClean="0"/>
              <a:t>+</a:t>
            </a:r>
            <a:r>
              <a:rPr lang="ja-JP" altLang="en-US" sz="1600" dirty="0" smtClean="0"/>
              <a:t>緑                                   図形重ねる</a:t>
            </a:r>
            <a:endParaRPr lang="en-US" altLang="ja-JP" sz="1600" dirty="0" smtClean="0"/>
          </a:p>
          <a:p>
            <a:pPr algn="l"/>
            <a:endParaRPr lang="en-US" altLang="ja-JP" sz="1600" dirty="0"/>
          </a:p>
          <a:p>
            <a:pPr algn="l"/>
            <a:endParaRPr lang="en-US" altLang="ja-JP" sz="1600" dirty="0" smtClean="0"/>
          </a:p>
          <a:p>
            <a:pPr algn="l"/>
            <a:endParaRPr lang="en-US" altLang="ja-JP" sz="1600" dirty="0"/>
          </a:p>
          <a:p>
            <a:pPr algn="l"/>
            <a:r>
              <a:rPr lang="ja-JP" altLang="en-US" sz="1600" dirty="0" smtClean="0"/>
              <a:t>直線</a:t>
            </a:r>
            <a:r>
              <a:rPr lang="en-US" altLang="ja-JP" sz="1600" dirty="0" smtClean="0"/>
              <a:t>+</a:t>
            </a:r>
            <a:r>
              <a:rPr lang="ja-JP" altLang="en-US" sz="1600" dirty="0" smtClean="0"/>
              <a:t>青</a:t>
            </a:r>
            <a:endParaRPr lang="en-US" altLang="ja-JP" sz="1600" dirty="0" smtClean="0"/>
          </a:p>
          <a:p>
            <a:pPr algn="l"/>
            <a:endParaRPr lang="en-US" altLang="ja-JP" sz="1600" dirty="0" smtClean="0"/>
          </a:p>
          <a:p>
            <a:pPr algn="l"/>
            <a:r>
              <a:rPr lang="ja-JP" altLang="en-US" sz="1600" dirty="0" smtClean="0"/>
              <a:t>曲線</a:t>
            </a:r>
            <a:r>
              <a:rPr lang="en-US" altLang="ja-JP" sz="1600" dirty="0" smtClean="0"/>
              <a:t>+</a:t>
            </a:r>
            <a:r>
              <a:rPr lang="ja-JP" altLang="en-US" sz="1600" dirty="0" smtClean="0"/>
              <a:t>赤</a:t>
            </a:r>
            <a:endParaRPr lang="en-US" altLang="ja-JP" sz="1600" dirty="0" smtClean="0"/>
          </a:p>
          <a:p>
            <a:pPr algn="l"/>
            <a:endParaRPr lang="en-US" altLang="ja-JP" sz="1600" dirty="0" smtClean="0"/>
          </a:p>
          <a:p>
            <a:pPr algn="l"/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1524000" y="1551169"/>
            <a:ext cx="1227909" cy="3734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矩形青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1524000" y="2313168"/>
            <a:ext cx="905692" cy="86214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円灰</a:t>
            </a:r>
            <a:endParaRPr kumimoji="1" lang="ja-JP" altLang="en-US" dirty="0"/>
          </a:p>
        </p:txBody>
      </p:sp>
      <p:sp>
        <p:nvSpPr>
          <p:cNvPr id="7" name="二等辺三角形 6"/>
          <p:cNvSpPr/>
          <p:nvPr/>
        </p:nvSpPr>
        <p:spPr>
          <a:xfrm>
            <a:off x="1658983" y="3675018"/>
            <a:ext cx="635726" cy="9144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三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1645919" y="5277395"/>
            <a:ext cx="984069" cy="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 10"/>
          <p:cNvSpPr/>
          <p:nvPr/>
        </p:nvSpPr>
        <p:spPr>
          <a:xfrm>
            <a:off x="1715589" y="5711221"/>
            <a:ext cx="956446" cy="410905"/>
          </a:xfrm>
          <a:custGeom>
            <a:avLst/>
            <a:gdLst>
              <a:gd name="connsiteX0" fmla="*/ 0 w 956446"/>
              <a:gd name="connsiteY0" fmla="*/ 410905 h 410905"/>
              <a:gd name="connsiteX1" fmla="*/ 949234 w 956446"/>
              <a:gd name="connsiteY1" fmla="*/ 219316 h 410905"/>
              <a:gd name="connsiteX2" fmla="*/ 121920 w 956446"/>
              <a:gd name="connsiteY2" fmla="*/ 19019 h 410905"/>
              <a:gd name="connsiteX3" fmla="*/ 792480 w 956446"/>
              <a:gd name="connsiteY3" fmla="*/ 27728 h 410905"/>
              <a:gd name="connsiteX4" fmla="*/ 775062 w 956446"/>
              <a:gd name="connsiteY4" fmla="*/ 132230 h 410905"/>
              <a:gd name="connsiteX5" fmla="*/ 940525 w 956446"/>
              <a:gd name="connsiteY5" fmla="*/ 1602 h 410905"/>
              <a:gd name="connsiteX6" fmla="*/ 940525 w 956446"/>
              <a:gd name="connsiteY6" fmla="*/ 71270 h 4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6446" h="410905">
                <a:moveTo>
                  <a:pt x="0" y="410905"/>
                </a:moveTo>
                <a:cubicBezTo>
                  <a:pt x="464457" y="347767"/>
                  <a:pt x="928914" y="284630"/>
                  <a:pt x="949234" y="219316"/>
                </a:cubicBezTo>
                <a:cubicBezTo>
                  <a:pt x="969554" y="154002"/>
                  <a:pt x="148046" y="50950"/>
                  <a:pt x="121920" y="19019"/>
                </a:cubicBezTo>
                <a:cubicBezTo>
                  <a:pt x="95794" y="-12912"/>
                  <a:pt x="683623" y="8860"/>
                  <a:pt x="792480" y="27728"/>
                </a:cubicBezTo>
                <a:cubicBezTo>
                  <a:pt x="901337" y="46596"/>
                  <a:pt x="750388" y="136584"/>
                  <a:pt x="775062" y="132230"/>
                </a:cubicBezTo>
                <a:cubicBezTo>
                  <a:pt x="799736" y="127876"/>
                  <a:pt x="912948" y="11762"/>
                  <a:pt x="940525" y="1602"/>
                </a:cubicBezTo>
                <a:cubicBezTo>
                  <a:pt x="968102" y="-8558"/>
                  <a:pt x="954313" y="31356"/>
                  <a:pt x="940525" y="7127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146766" y="1551169"/>
            <a:ext cx="923108" cy="14358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ja-JP" altLang="en-US" dirty="0" smtClean="0"/>
              <a:t>縦</a:t>
            </a:r>
            <a:r>
              <a:rPr lang="ja-JP" altLang="en-US" dirty="0" err="1" smtClean="0"/>
              <a:t>き</a:t>
            </a:r>
            <a:r>
              <a:rPr lang="ja-JP" altLang="en-US" dirty="0"/>
              <a:t>テキスト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7620000" y="1924595"/>
            <a:ext cx="2002971" cy="819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横</a:t>
            </a:r>
            <a:r>
              <a:rPr lang="ja-JP" altLang="en-US" dirty="0" err="1" smtClean="0">
                <a:solidFill>
                  <a:schemeClr val="tx1"/>
                </a:solidFill>
              </a:rPr>
              <a:t>き</a:t>
            </a:r>
            <a:r>
              <a:rPr lang="ja-JP" altLang="en-US" dirty="0" smtClean="0">
                <a:solidFill>
                  <a:schemeClr val="tx1"/>
                </a:solidFill>
              </a:rPr>
              <a:t>テキスト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885509" y="3875314"/>
            <a:ext cx="1994262" cy="86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図重ねる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305006" y="4275909"/>
            <a:ext cx="2029097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46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744"/>
          </a:xfrm>
        </p:spPr>
        <p:txBody>
          <a:bodyPr/>
          <a:lstStyle/>
          <a:p>
            <a:pPr algn="ctr"/>
            <a:r>
              <a:rPr lang="ja-JP" altLang="en-US" dirty="0"/>
              <a:t>配置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45623"/>
            <a:ext cx="3577046" cy="4293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3</a:t>
            </a:r>
            <a:r>
              <a:rPr lang="ja-JP" altLang="en-US" sz="2000" dirty="0" err="1"/>
              <a:t>つ</a:t>
            </a:r>
            <a:r>
              <a:rPr lang="ja-JP" altLang="en-US" sz="2000" dirty="0" err="1" smtClean="0"/>
              <a:t>の</a:t>
            </a:r>
            <a:r>
              <a:rPr lang="ja-JP" altLang="en-US" sz="2000" dirty="0" smtClean="0"/>
              <a:t>図形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グループ化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左揃え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右</a:t>
            </a:r>
            <a:r>
              <a:rPr lang="en-US" altLang="ja-JP" sz="2000" dirty="0" smtClean="0"/>
              <a:t>90</a:t>
            </a:r>
            <a:r>
              <a:rPr lang="ja-JP" altLang="en-US" sz="2000" dirty="0" smtClean="0"/>
              <a:t>度回転               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53737" y="1994263"/>
            <a:ext cx="2952206" cy="400594"/>
            <a:chOff x="1053737" y="1994263"/>
            <a:chExt cx="2952206" cy="400594"/>
          </a:xfrm>
        </p:grpSpPr>
        <p:sp>
          <p:nvSpPr>
            <p:cNvPr id="4" name="正方形/長方形 3"/>
            <p:cNvSpPr/>
            <p:nvPr/>
          </p:nvSpPr>
          <p:spPr>
            <a:xfrm>
              <a:off x="1053737" y="1994263"/>
              <a:ext cx="940526" cy="400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１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5" name="楕円 4"/>
            <p:cNvSpPr/>
            <p:nvPr/>
          </p:nvSpPr>
          <p:spPr>
            <a:xfrm>
              <a:off x="2299063" y="1994263"/>
              <a:ext cx="992777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２</a:t>
              </a:r>
              <a:r>
                <a:rPr kumimoji="1" lang="en-US" altLang="ja-JP" dirty="0" smtClean="0"/>
                <a:t>2</a:t>
              </a:r>
              <a:endParaRPr kumimoji="1" lang="ja-JP" altLang="en-US" dirty="0"/>
            </a:p>
          </p:txBody>
        </p:sp>
        <p:sp>
          <p:nvSpPr>
            <p:cNvPr id="6" name="二等辺三角形 5"/>
            <p:cNvSpPr/>
            <p:nvPr/>
          </p:nvSpPr>
          <p:spPr>
            <a:xfrm>
              <a:off x="3596640" y="1994263"/>
              <a:ext cx="409303" cy="4005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 smtClean="0"/>
                <a:t>３</a:t>
              </a:r>
              <a:r>
                <a:rPr lang="en-US" altLang="ja-JP" sz="1100" dirty="0"/>
                <a:t>3</a:t>
              </a:r>
              <a:endParaRPr kumimoji="1" lang="ja-JP" altLang="en-US" sz="1100" dirty="0"/>
            </a:p>
          </p:txBody>
        </p:sp>
      </p:grpSp>
      <p:sp>
        <p:nvSpPr>
          <p:cNvPr id="8" name="正方形/長方形 7"/>
          <p:cNvSpPr/>
          <p:nvPr/>
        </p:nvSpPr>
        <p:spPr>
          <a:xfrm>
            <a:off x="0" y="3222171"/>
            <a:ext cx="1097280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左</a:t>
            </a:r>
            <a:r>
              <a:rPr lang="ja-JP" altLang="en-US" dirty="0" err="1" smtClean="0"/>
              <a:t>え</a:t>
            </a:r>
            <a:endParaRPr lang="en-US" altLang="ja-JP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6511835" y="1336765"/>
            <a:ext cx="3577046" cy="4293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/>
              <a:t>上下反転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左右反転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左</a:t>
            </a:r>
            <a:r>
              <a:rPr lang="en-US" altLang="ja-JP" sz="2000" dirty="0" smtClean="0"/>
              <a:t>90</a:t>
            </a:r>
            <a:r>
              <a:rPr lang="ja-JP" altLang="en-US" sz="2000" dirty="0" smtClean="0"/>
              <a:t>度回転</a:t>
            </a: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2000" dirty="0"/>
          </a:p>
        </p:txBody>
      </p:sp>
      <p:sp>
        <p:nvSpPr>
          <p:cNvPr id="13" name="二等辺三角形 12"/>
          <p:cNvSpPr/>
          <p:nvPr/>
        </p:nvSpPr>
        <p:spPr>
          <a:xfrm rot="5400000">
            <a:off x="1375954" y="4441371"/>
            <a:ext cx="539932" cy="11146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90</a:t>
            </a:r>
            <a:endParaRPr kumimoji="1" lang="ja-JP" altLang="en-US" dirty="0"/>
          </a:p>
        </p:txBody>
      </p:sp>
      <p:sp>
        <p:nvSpPr>
          <p:cNvPr id="14" name="二等辺三角形 13"/>
          <p:cNvSpPr/>
          <p:nvPr/>
        </p:nvSpPr>
        <p:spPr>
          <a:xfrm rot="16200000">
            <a:off x="7158446" y="4223657"/>
            <a:ext cx="635725" cy="12104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90</a:t>
            </a:r>
            <a:endParaRPr kumimoji="1" lang="ja-JP" altLang="en-US" dirty="0"/>
          </a:p>
        </p:txBody>
      </p:sp>
      <p:sp>
        <p:nvSpPr>
          <p:cNvPr id="15" name="二等辺三角形 14"/>
          <p:cNvSpPr/>
          <p:nvPr/>
        </p:nvSpPr>
        <p:spPr>
          <a:xfrm flipV="1">
            <a:off x="7376161" y="1667692"/>
            <a:ext cx="470262" cy="10450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下</a:t>
            </a:r>
            <a:endParaRPr kumimoji="1" lang="ja-JP" altLang="en-US" dirty="0"/>
          </a:p>
        </p:txBody>
      </p:sp>
      <p:sp>
        <p:nvSpPr>
          <p:cNvPr id="16" name="二等辺三角形 15"/>
          <p:cNvSpPr/>
          <p:nvPr/>
        </p:nvSpPr>
        <p:spPr>
          <a:xfrm flipH="1">
            <a:off x="7611292" y="3309257"/>
            <a:ext cx="470263" cy="76635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308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68</Words>
  <Application>Microsoft Office PowerPoint</Application>
  <PresentationFormat>ワイド画面</PresentationFormat>
  <Paragraphs>46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図形</vt:lpstr>
      <vt:lpstr>配置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図形</dc:title>
  <dc:creator>hrn538497</dc:creator>
  <cp:lastModifiedBy>hrn538497</cp:lastModifiedBy>
  <cp:revision>9</cp:revision>
  <dcterms:created xsi:type="dcterms:W3CDTF">2020-04-13T07:11:01Z</dcterms:created>
  <dcterms:modified xsi:type="dcterms:W3CDTF">2020-07-02T07:00:46Z</dcterms:modified>
</cp:coreProperties>
</file>