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5:51.03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0673D26-5C04-4FB7-8F76-D0534DFBFF55}" emma:medium="tactile" emma:mode="ink">
          <msink:context xmlns:msink="http://schemas.microsoft.com/ink/2010/main" type="writingRegion" rotatedBoundingBox="8925,6053 10981,6206 10926,6947 8869,6794"/>
        </emma:interpretation>
      </emma:emma>
    </inkml:annotationXML>
    <inkml:traceGroup>
      <inkml:annotationXML>
        <emma:emma xmlns:emma="http://www.w3.org/2003/04/emma" version="1.0">
          <emma:interpretation id="{E51F2E84-597D-4B92-A673-60E799D92335}" emma:medium="tactile" emma:mode="ink">
            <msink:context xmlns:msink="http://schemas.microsoft.com/ink/2010/main" type="paragraph" rotatedBoundingBox="8925,6053 10981,6206 10926,6947 8869,6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ECDDE1-3D00-4586-9A3F-3B45E1B2DDC5}" emma:medium="tactile" emma:mode="ink">
              <msink:context xmlns:msink="http://schemas.microsoft.com/ink/2010/main" type="line" rotatedBoundingBox="8925,6053 10981,6206 10926,6947 8869,6794"/>
            </emma:interpretation>
          </emma:emma>
        </inkml:annotationXML>
        <inkml:traceGroup>
          <inkml:annotationXML>
            <emma:emma xmlns:emma="http://www.w3.org/2003/04/emma" version="1.0">
              <emma:interpretation id="{EBF07353-A7E3-4AD4-8CE0-A50B60D201F7}" emma:medium="tactile" emma:mode="ink">
                <msink:context xmlns:msink="http://schemas.microsoft.com/ink/2010/main" type="inkWord" rotatedBoundingBox="8925,6053 10981,6206 10926,6947 8869,6794"/>
              </emma:interpretation>
              <emma:one-of disjunction-type="recognition" id="oneOf0">
                <emma:interpretation id="interp0" emma:lang="" emma:confidence="0">
                  <emma:literal>`</emma:literal>
                </emma:interpretation>
                <emma:interpretation id="interp1" emma:lang="" emma:confidence="0">
                  <emma:literal>★</emma:literal>
                </emma:interpretation>
                <emma:interpretation id="interp2" emma:lang="" emma:confidence="0">
                  <emma:literal>「</emma:literal>
                </emma:interpretation>
                <emma:interpretation id="interp3" emma:lang="" emma:confidence="0">
                  <emma:literal>‵</emma:literal>
                </emma:interpretation>
                <emma:interpretation id="interp4" emma:lang="" emma:confidence="0">
                  <emma:literal>·</emma:literal>
                </emma:interpretation>
              </emma:one-of>
            </emma:emma>
          </inkml:annotationXML>
          <inkml:trace contextRef="#ctx0" brushRef="#br0">0 245 0,'48'0'94,"194"120"-63,-97-23 1,73 48-1,-97-120 16,48-25-16,122-97 0,-195 24 1,-23 1 14,-73-98-14,-97 25-1,-120 97 0,47 24 0,-96 24 1,145 24-1,-121 121 0,121-48 16,97-49-31,24 25 15,0-25 16,24 0-16,146 1 0,72-25 1,-49-24-1,97 0 0,-217 0 0,96-24 1,-120 0-1,23-25 0,-23-48 0,-49 49 1,0-24 14,-121-49-14,24 96-1,-24 25 0,73 0 0,-1 0 1,-96 25 30,97-1-46,-49 48 31,73-47-16,145 95 63,24-120-63,218 25 0,-291-50 0,-23-47 16,-25 24-15,-48-25 46,-243 49-47,147 24 0,-50 0 0,73 0 16,-24 24-31,1 73 15,71-49 0,49 49 1,0-49-1,97 1 0,411-49 0,-169 0 1,-218 0-1,48-97 0,-72 0 0,-49 49 16,-48-1 31,-97-23-46,-266 23-1,121 49 0,122 0 0,-74 0 1,25 0-1,-146 0 16,194 0-16,49 49 0,23-1 1,-23 25-1,23 23 0,49 25 0,25-96 1,192 71-1,49-96 0,-48 0 0,72 0 1,-217 0-1,48 0 0,-24-24 0,72-24 1,-48-49 14,-97 49-14,-24 23 15,-97-71-1,-72 72-14,-266-1-1,144 25 0,170 0 0,49-24 1,-49 24-1,-121 24 0,194 1 0,48 23 48,0 24-48,145 49 0,0-96 0,242-1 1,-242-24 14,194-49-14,-122-23-1,-120 23 0,-48 25 0,-509-48 79,194 72-79,-73 24 0,242 0 1,1 24-1,71 1 16,50 23 31,386-47-47,24-25 0,-241-25 1,-73 1 14,-73 24-14,1-24-1,96 0 0,-49 24 0,-23-24 16,24 72 63,-73 25-79,-24 72 0,0-73 0,-24-47 1,-194-1-1,97-24 0,-72 0 0,23 0 16,49-73-15,0 1-1,49 23 0,-170-120 0,145 96 1,25 49-1,23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5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12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7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7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49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8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7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5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表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995868" y="1071154"/>
            <a:ext cx="8443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列結合</a:t>
            </a:r>
            <a:r>
              <a:rPr lang="en-US" altLang="ja-JP" dirty="0" smtClean="0"/>
              <a:t>+</a:t>
            </a:r>
            <a:r>
              <a:rPr lang="ja-JP" altLang="en-US" dirty="0" smtClean="0"/>
              <a:t>行結合</a:t>
            </a:r>
            <a:r>
              <a:rPr lang="en-US" altLang="ja-JP" dirty="0" smtClean="0"/>
              <a:t>+</a:t>
            </a:r>
            <a:r>
              <a:rPr lang="ja-JP" altLang="en-US" dirty="0" smtClean="0"/>
              <a:t>セルの分割</a:t>
            </a:r>
            <a:r>
              <a:rPr lang="en-US" altLang="ja-JP" dirty="0" smtClean="0"/>
              <a:t>+</a:t>
            </a:r>
            <a:r>
              <a:rPr lang="ja-JP" altLang="en-US" dirty="0" smtClean="0"/>
              <a:t>縦書き</a:t>
            </a:r>
            <a:r>
              <a:rPr lang="en-US" altLang="ja-JP" dirty="0" smtClean="0"/>
              <a:t>+</a:t>
            </a:r>
            <a:r>
              <a:rPr lang="ja-JP" altLang="en-US" dirty="0" smtClean="0"/>
              <a:t>横書き</a:t>
            </a:r>
            <a:r>
              <a:rPr lang="en-US" altLang="ja-JP" dirty="0" smtClean="0"/>
              <a:t>+</a:t>
            </a:r>
            <a:r>
              <a:rPr lang="ja-JP" altLang="en-US" dirty="0" smtClean="0"/>
              <a:t>代替テキスト</a:t>
            </a:r>
            <a:r>
              <a:rPr lang="en-US" altLang="ja-JP" dirty="0" smtClean="0"/>
              <a:t>+</a:t>
            </a:r>
            <a:r>
              <a:rPr lang="ja-JP" altLang="en-US" dirty="0" smtClean="0"/>
              <a:t>太字</a:t>
            </a:r>
            <a:r>
              <a:rPr lang="en-US" altLang="ja-JP" dirty="0" smtClean="0"/>
              <a:t>+</a:t>
            </a:r>
            <a:r>
              <a:rPr lang="ja-JP" altLang="en-US" dirty="0" smtClean="0"/>
              <a:t>斜体</a:t>
            </a:r>
            <a:r>
              <a:rPr lang="en-US" altLang="ja-JP" dirty="0" smtClean="0"/>
              <a:t>+</a:t>
            </a:r>
            <a:r>
              <a:rPr lang="ja-JP" altLang="en-US" dirty="0" smtClean="0"/>
              <a:t>右揃え</a:t>
            </a:r>
            <a:endParaRPr lang="en-US" altLang="ja-JP" dirty="0" smtClean="0"/>
          </a:p>
          <a:p>
            <a:r>
              <a:rPr lang="en-US" altLang="ja-JP" dirty="0" smtClean="0"/>
              <a:t>+</a:t>
            </a:r>
            <a:r>
              <a:rPr lang="ja-JP" altLang="en-US" dirty="0" smtClean="0"/>
              <a:t>中央揃え</a:t>
            </a:r>
            <a:r>
              <a:rPr lang="en-US" altLang="ja-JP" dirty="0" smtClean="0"/>
              <a:t>+</a:t>
            </a:r>
            <a:r>
              <a:rPr lang="ja-JP" altLang="en-US" dirty="0" smtClean="0"/>
              <a:t>左揃え</a:t>
            </a:r>
            <a:endParaRPr lang="ja-JP" altLang="en-US" dirty="0"/>
          </a:p>
        </p:txBody>
      </p:sp>
      <p:graphicFrame>
        <p:nvGraphicFramePr>
          <p:cNvPr id="8" name="表 7" descr="aaaaa" title="as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24263"/>
              </p:ext>
            </p:extLst>
          </p:nvPr>
        </p:nvGraphicFramePr>
        <p:xfrm>
          <a:off x="995868" y="1777183"/>
          <a:ext cx="8128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179186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10296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7618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56065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84955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6845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61773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行結合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右揃え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753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太</a:t>
                      </a:r>
                      <a:r>
                        <a:rPr kumimoji="1" lang="en-US" altLang="ja-JP" b="0" dirty="0" smtClean="0"/>
                        <a:t>2</a:t>
                      </a:r>
                      <a:r>
                        <a:rPr kumimoji="1" lang="ja-JP" altLang="en-US" b="0" dirty="0" smtClean="0"/>
                        <a:t>字 </a:t>
                      </a:r>
                      <a:r>
                        <a:rPr kumimoji="1" lang="ja-JP" altLang="en-US" b="0" i="0" dirty="0" smtClean="0"/>
                        <a:t>斜</a:t>
                      </a:r>
                      <a:r>
                        <a:rPr kumimoji="1" lang="en-US" altLang="ja-JP" b="0" i="0" dirty="0" smtClean="0"/>
                        <a:t>2</a:t>
                      </a:r>
                      <a:r>
                        <a:rPr kumimoji="1" lang="ja-JP" altLang="en-US" b="0" i="0" dirty="0" smtClean="0"/>
                        <a:t>体</a:t>
                      </a:r>
                      <a:r>
                        <a:rPr kumimoji="1" lang="ja-JP" altLang="en-US" b="1" i="0" dirty="0" smtClean="0"/>
                        <a:t> </a:t>
                      </a:r>
                      <a:r>
                        <a:rPr kumimoji="1" lang="ja-JP" altLang="en-US" b="0" i="0" dirty="0" smtClean="0"/>
                        <a:t>蛍光ペン</a:t>
                      </a:r>
                      <a:endParaRPr kumimoji="1" lang="ja-JP" altLang="en-US" b="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横書き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中央揃え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ja-JP" altLang="en-US" dirty="0" smtClean="0"/>
                        <a:t>列結合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4078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セルの分割</a:t>
                      </a:r>
                      <a:endParaRPr kumimoji="1" lang="ja-JP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セルの分割</a:t>
                      </a:r>
                      <a:endParaRPr kumimoji="1" lang="ja-JP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ja-JP" altLang="en-US" dirty="0" smtClean="0"/>
                        <a:t>縦書き</a:t>
                      </a:r>
                      <a:endParaRPr kumimoji="1" lang="ja-JP" altLang="en-US" dirty="0"/>
                    </a:p>
                  </a:txBody>
                  <a:tcPr vert="vert"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左揃え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59359"/>
                  </a:ext>
                </a:extLst>
              </a:tr>
              <a:tr h="3979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56658"/>
                  </a:ext>
                </a:extLst>
              </a:tr>
              <a:tr h="3979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38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39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/>
              <p14:cNvContentPartPr/>
              <p14:nvPr/>
            </p14:nvContentPartPr>
            <p14:xfrm>
              <a:off x="3378942" y="2211035"/>
              <a:ext cx="736920" cy="285120"/>
            </p14:xfrm>
          </p:contentPart>
        </mc:Choice>
        <mc:Fallback>
          <p:pic>
            <p:nvPicPr>
              <p:cNvPr id="4" name="インク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062" y="2199155"/>
                <a:ext cx="76068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32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表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</dc:title>
  <dc:creator>hrn538497</dc:creator>
  <cp:lastModifiedBy>hrn538497</cp:lastModifiedBy>
  <cp:revision>13</cp:revision>
  <dcterms:created xsi:type="dcterms:W3CDTF">2020-04-13T08:28:49Z</dcterms:created>
  <dcterms:modified xsi:type="dcterms:W3CDTF">2020-07-02T08:26:31Z</dcterms:modified>
</cp:coreProperties>
</file>