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79528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0" timeString="2020-07-02T08:24:47.806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1 132 0,'97'0'141,"97"-24"-110,-122 0 0,73 24 16,-72-24-16,24 24 0,-25 0 1,-47 0 15,23 0-16,49 72 16,-49-24-16,-24 1 16,0-1 0,25-48 31,-1 0-47,25 0 0,-1 0 16,1 0-16,-1 0 1,-23-24-1,48-24 0,-25-1 16,-23-23-16,23-1 16,-48 73-16,1 0 16,-1 0-15,72 24-1,-47 25 0,23-1 0,-47-24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79528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0" timeString="2020-07-02T08:25:01.759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79528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0" timeString="2020-07-02T08:25:01.916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79528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0" timeString="2020-07-02T08:25:06.130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79528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0" timeString="2020-07-02T08:25:06.788"/>
    </inkml:context>
    <inkml:brush xml:id="br0">
      <inkml:brushProperty name="width" value="0.23333" units="cm"/>
      <inkml:brushProperty name="height" value="0.4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0,'0'0'156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79528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0" timeString="2020-07-02T08:25:15.978"/>
    </inkml:context>
    <inkml:brush xml:id="br0">
      <inkml:brushProperty name="width" value="0.06667" units="cm"/>
      <inkml:brushProperty name="height" value="0.06667" units="cm"/>
      <inkml:brushProperty name="color" value="#92D050"/>
      <inkml:brushProperty name="fitToCurve" value="1"/>
    </inkml:brush>
  </inkml:definitions>
  <inkml:traceGroup>
    <inkml:annotationXML>
      <emma:emma xmlns:emma="http://www.w3.org/2003/04/emma" version="1.0">
        <emma:interpretation id="{07366AB2-A88B-4B03-81E0-AC3D9D4573D1}" emma:medium="tactile" emma:mode="ink">
          <msink:context xmlns:msink="http://schemas.microsoft.com/ink/2010/main" type="inkDrawing" rotatedBoundingBox="8881,6389 11156,6452 11150,6690 8874,6627" shapeName="Other"/>
        </emma:interpretation>
      </emma:emma>
    </inkml:annotationXML>
    <inkml:trace contextRef="#ctx0" brushRef="#br0">290 0 0,'823'0'94,"-315"0"-63,-267 24 0,-95 0 0,-122-24 1,48 0 30,-47 0-15,-388 0 78,97 0-94,-218 25 1,242-25-1,-194 0 16,219 0-16,120 0 0,73 0 0,338 72 235,243 1-219,-364-73-31,25 0 15,-73-24 0,-24 24 0,242 0 16,-194 0-16,25 0 1,-388 0 108,25 0-108,-291-49-1,242 25 0,-241-49 16,314 73-16,0 0 0,72 0 1,49 0 30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5A1E-2C95-43AE-ADD8-4EA5F44A107A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EE1F-5391-429A-9E34-7F2B3E055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57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5A1E-2C95-43AE-ADD8-4EA5F44A107A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EE1F-5391-429A-9E34-7F2B3E055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12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5A1E-2C95-43AE-ADD8-4EA5F44A107A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EE1F-5391-429A-9E34-7F2B3E055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27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5A1E-2C95-43AE-ADD8-4EA5F44A107A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EE1F-5391-429A-9E34-7F2B3E055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32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5A1E-2C95-43AE-ADD8-4EA5F44A107A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EE1F-5391-429A-9E34-7F2B3E055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7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5A1E-2C95-43AE-ADD8-4EA5F44A107A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EE1F-5391-429A-9E34-7F2B3E055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49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5A1E-2C95-43AE-ADD8-4EA5F44A107A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EE1F-5391-429A-9E34-7F2B3E055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86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5A1E-2C95-43AE-ADD8-4EA5F44A107A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EE1F-5391-429A-9E34-7F2B3E055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76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5A1E-2C95-43AE-ADD8-4EA5F44A107A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EE1F-5391-429A-9E34-7F2B3E055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37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5A1E-2C95-43AE-ADD8-4EA5F44A107A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EE1F-5391-429A-9E34-7F2B3E055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34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5A1E-2C95-43AE-ADD8-4EA5F44A107A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EE1F-5391-429A-9E34-7F2B3E055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59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75A1E-2C95-43AE-ADD8-4EA5F44A107A}" type="datetimeFigureOut">
              <a:rPr kumimoji="1" lang="ja-JP" altLang="en-US" smtClean="0"/>
              <a:t>2020/7/2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CEE1F-5391-429A-9E34-7F2B3E055A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9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.emf"/><Relationship Id="rId7" Type="http://schemas.openxmlformats.org/officeDocument/2006/relationships/customXml" Target="../ink/ink4.xml"/><Relationship Id="rId12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5" Type="http://schemas.openxmlformats.org/officeDocument/2006/relationships/image" Target="../media/image2.emf"/><Relationship Id="rId10" Type="http://schemas.openxmlformats.org/officeDocument/2006/relationships/image" Target="../media/image4.emf"/><Relationship Id="rId4" Type="http://schemas.openxmlformats.org/officeDocument/2006/relationships/customXml" Target="../ink/ink2.xml"/><Relationship Id="rId9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029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2800" dirty="0" smtClean="0"/>
              <a:t>表</a:t>
            </a:r>
            <a:endParaRPr kumimoji="1" lang="ja-JP" altLang="en-US" sz="2800" dirty="0"/>
          </a:p>
        </p:txBody>
      </p:sp>
      <p:sp>
        <p:nvSpPr>
          <p:cNvPr id="6" name="正方形/長方形 5"/>
          <p:cNvSpPr/>
          <p:nvPr/>
        </p:nvSpPr>
        <p:spPr>
          <a:xfrm>
            <a:off x="995868" y="1071154"/>
            <a:ext cx="84433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列結合</a:t>
            </a:r>
            <a:r>
              <a:rPr lang="en-US" altLang="ja-JP" dirty="0" smtClean="0"/>
              <a:t>+</a:t>
            </a:r>
            <a:r>
              <a:rPr lang="ja-JP" altLang="en-US" dirty="0" smtClean="0"/>
              <a:t>行結合</a:t>
            </a:r>
            <a:r>
              <a:rPr lang="en-US" altLang="ja-JP" dirty="0" smtClean="0"/>
              <a:t>+</a:t>
            </a:r>
            <a:r>
              <a:rPr lang="ja-JP" altLang="en-US" dirty="0" smtClean="0"/>
              <a:t>セルの分割</a:t>
            </a:r>
            <a:r>
              <a:rPr lang="en-US" altLang="ja-JP" dirty="0" smtClean="0"/>
              <a:t>+</a:t>
            </a:r>
            <a:r>
              <a:rPr lang="ja-JP" altLang="en-US" dirty="0" smtClean="0"/>
              <a:t>縦書き</a:t>
            </a:r>
            <a:r>
              <a:rPr lang="en-US" altLang="ja-JP" dirty="0" smtClean="0"/>
              <a:t>+</a:t>
            </a:r>
            <a:r>
              <a:rPr lang="ja-JP" altLang="en-US" dirty="0" smtClean="0"/>
              <a:t>横書き</a:t>
            </a:r>
            <a:r>
              <a:rPr lang="en-US" altLang="ja-JP" dirty="0" smtClean="0"/>
              <a:t>+</a:t>
            </a:r>
            <a:r>
              <a:rPr lang="ja-JP" altLang="en-US" dirty="0" smtClean="0"/>
              <a:t>代替テキスト</a:t>
            </a:r>
            <a:r>
              <a:rPr lang="en-US" altLang="ja-JP" dirty="0" smtClean="0"/>
              <a:t>+</a:t>
            </a:r>
            <a:r>
              <a:rPr lang="ja-JP" altLang="en-US" dirty="0" smtClean="0"/>
              <a:t>太字</a:t>
            </a:r>
            <a:r>
              <a:rPr lang="en-US" altLang="ja-JP" dirty="0" smtClean="0"/>
              <a:t>+</a:t>
            </a:r>
            <a:r>
              <a:rPr lang="ja-JP" altLang="en-US" dirty="0" smtClean="0"/>
              <a:t>斜体</a:t>
            </a:r>
            <a:r>
              <a:rPr lang="en-US" altLang="ja-JP" dirty="0" smtClean="0"/>
              <a:t>+</a:t>
            </a:r>
            <a:r>
              <a:rPr lang="ja-JP" altLang="en-US" dirty="0" smtClean="0"/>
              <a:t>右揃え</a:t>
            </a:r>
            <a:endParaRPr lang="en-US" altLang="ja-JP" dirty="0" smtClean="0"/>
          </a:p>
          <a:p>
            <a:r>
              <a:rPr lang="en-US" altLang="ja-JP" dirty="0" smtClean="0"/>
              <a:t>+</a:t>
            </a:r>
            <a:r>
              <a:rPr lang="ja-JP" altLang="en-US" dirty="0" smtClean="0"/>
              <a:t>中央揃え</a:t>
            </a:r>
            <a:r>
              <a:rPr lang="en-US" altLang="ja-JP" dirty="0" smtClean="0"/>
              <a:t>+</a:t>
            </a:r>
            <a:r>
              <a:rPr lang="ja-JP" altLang="en-US" dirty="0" smtClean="0"/>
              <a:t>左揃え</a:t>
            </a:r>
            <a:endParaRPr lang="ja-JP" altLang="en-US" dirty="0"/>
          </a:p>
        </p:txBody>
      </p:sp>
      <p:graphicFrame>
        <p:nvGraphicFramePr>
          <p:cNvPr id="8" name="表 7" descr="ええええ" title="あいうえお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96596"/>
              </p:ext>
            </p:extLst>
          </p:nvPr>
        </p:nvGraphicFramePr>
        <p:xfrm>
          <a:off x="995868" y="1777183"/>
          <a:ext cx="8128000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2179186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076181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484955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668452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3617730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/>
                        <a:t>行結合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dirty="0" smtClean="0"/>
                        <a:t>右揃え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753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 smtClean="0"/>
                        <a:t>太字 </a:t>
                      </a:r>
                      <a:r>
                        <a:rPr kumimoji="1" lang="ja-JP" altLang="en-US" b="0" i="1" dirty="0" smtClean="0"/>
                        <a:t>斜体</a:t>
                      </a:r>
                      <a:r>
                        <a:rPr kumimoji="1" lang="ja-JP" altLang="en-US" b="1" i="1" dirty="0" smtClean="0"/>
                        <a:t> </a:t>
                      </a:r>
                      <a:r>
                        <a:rPr kumimoji="1" lang="ja-JP" altLang="en-US" b="0" i="0" dirty="0" smtClean="0"/>
                        <a:t>蛍光ペン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mtClean="0"/>
                        <a:t>横書き</a:t>
                      </a:r>
                      <a:endParaRPr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mtClean="0"/>
                        <a:t>中央揃え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ja-JP" altLang="en-US" dirty="0" smtClean="0"/>
                        <a:t>列結合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74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セルの分割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セルの分割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縦書き</a:t>
                      </a:r>
                      <a:endParaRPr kumimoji="1" lang="ja-JP" altLang="en-US" dirty="0"/>
                    </a:p>
                  </a:txBody>
                  <a:tcPr vert="eaVert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左揃え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59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3938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インク 2"/>
              <p14:cNvContentPartPr/>
              <p14:nvPr/>
            </p14:nvContentPartPr>
            <p14:xfrm>
              <a:off x="3134571" y="2268926"/>
              <a:ext cx="741600" cy="101160"/>
            </p14:xfrm>
          </p:contentPart>
        </mc:Choice>
        <mc:Fallback>
          <p:pic>
            <p:nvPicPr>
              <p:cNvPr id="3" name="インク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2811" y="2185046"/>
                <a:ext cx="82512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インク 3"/>
              <p14:cNvContentPartPr/>
              <p14:nvPr/>
            </p14:nvContentPartPr>
            <p14:xfrm>
              <a:off x="3387651" y="2325086"/>
              <a:ext cx="360" cy="360"/>
            </p14:xfrm>
          </p:contentPart>
        </mc:Choice>
        <mc:Fallback>
          <p:pic>
            <p:nvPicPr>
              <p:cNvPr id="4" name="インク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5531" y="2241206"/>
                <a:ext cx="846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インク 4"/>
              <p14:cNvContentPartPr/>
              <p14:nvPr/>
            </p14:nvContentPartPr>
            <p14:xfrm>
              <a:off x="3387651" y="2325086"/>
              <a:ext cx="360" cy="360"/>
            </p14:xfrm>
          </p:contentPart>
        </mc:Choice>
        <mc:Fallback>
          <p:pic>
            <p:nvPicPr>
              <p:cNvPr id="5" name="インク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5531" y="2241206"/>
                <a:ext cx="846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インク 6"/>
              <p14:cNvContentPartPr/>
              <p14:nvPr/>
            </p14:nvContentPartPr>
            <p14:xfrm>
              <a:off x="3927651" y="2316446"/>
              <a:ext cx="360" cy="360"/>
            </p14:xfrm>
          </p:contentPart>
        </mc:Choice>
        <mc:Fallback>
          <p:pic>
            <p:nvPicPr>
              <p:cNvPr id="7" name="インク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85531" y="2232566"/>
                <a:ext cx="8424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インク 8"/>
              <p14:cNvContentPartPr/>
              <p14:nvPr/>
            </p14:nvContentPartPr>
            <p14:xfrm>
              <a:off x="3927651" y="2316446"/>
              <a:ext cx="360" cy="360"/>
            </p14:xfrm>
          </p:contentPart>
        </mc:Choice>
        <mc:Fallback>
          <p:pic>
            <p:nvPicPr>
              <p:cNvPr id="9" name="インク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85531" y="2232566"/>
                <a:ext cx="8424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インク 10"/>
              <p14:cNvContentPartPr/>
              <p14:nvPr/>
            </p14:nvContentPartPr>
            <p14:xfrm>
              <a:off x="3196131" y="2316446"/>
              <a:ext cx="784440" cy="81360"/>
            </p14:xfrm>
          </p:contentPart>
        </mc:Choice>
        <mc:Fallback>
          <p:pic>
            <p:nvPicPr>
              <p:cNvPr id="11" name="インク 1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84251" y="2304566"/>
                <a:ext cx="808200" cy="10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5328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46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表</vt:lpstr>
    </vt:vector>
  </TitlesOfParts>
  <Company>Amazon.com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表</dc:title>
  <dc:creator>hrn538497</dc:creator>
  <cp:lastModifiedBy>hrn538497</cp:lastModifiedBy>
  <cp:revision>9</cp:revision>
  <dcterms:created xsi:type="dcterms:W3CDTF">2020-04-13T08:28:49Z</dcterms:created>
  <dcterms:modified xsi:type="dcterms:W3CDTF">2020-07-02T08:25:29Z</dcterms:modified>
</cp:coreProperties>
</file>