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4814-3593-49B8-B630-CC182660785D}" type="datetimeFigureOut">
              <a:rPr lang="en-US" smtClean="0"/>
              <a:t>2016-02-27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F05E-DD64-40F4-AAB6-38B7EC45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2" name="Picture 5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5"/>
          <a:stretch>
            <a:fillRect/>
          </a:stretch>
        </p:blipFill>
        <p:spPr bwMode="auto">
          <a:xfrm>
            <a:off x="3576047" y="2372613"/>
            <a:ext cx="18192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15200" y="2333077"/>
            <a:ext cx="1793875" cy="2106613"/>
            <a:chOff x="7503" y="1557"/>
            <a:chExt cx="2690" cy="3197"/>
          </a:xfrm>
        </p:grpSpPr>
        <p:sp>
          <p:nvSpPr>
            <p:cNvPr id="3" name="Text Box 53"/>
            <p:cNvSpPr txBox="1">
              <a:spLocks noChangeArrowheads="1"/>
            </p:cNvSpPr>
            <p:nvPr/>
          </p:nvSpPr>
          <p:spPr bwMode="auto">
            <a:xfrm>
              <a:off x="8723" y="1617"/>
              <a:ext cx="394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503" y="1557"/>
              <a:ext cx="2690" cy="3197"/>
              <a:chOff x="7503" y="1557"/>
              <a:chExt cx="2690" cy="3197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7503" y="1557"/>
                <a:ext cx="2690" cy="3197"/>
                <a:chOff x="7503" y="1557"/>
                <a:chExt cx="2690" cy="3197"/>
              </a:xfrm>
            </p:grpSpPr>
            <p:grpSp>
              <p:nvGrpSpPr>
                <p:cNvPr id="10" name="Group 13"/>
                <p:cNvGrpSpPr>
                  <a:grpSpLocks/>
                </p:cNvGrpSpPr>
                <p:nvPr/>
              </p:nvGrpSpPr>
              <p:grpSpPr bwMode="auto">
                <a:xfrm>
                  <a:off x="7503" y="1557"/>
                  <a:ext cx="2690" cy="3197"/>
                  <a:chOff x="7503" y="1557"/>
                  <a:chExt cx="2690" cy="3197"/>
                </a:xfrm>
              </p:grpSpPr>
              <p:grpSp>
                <p:nvGrpSpPr>
                  <p:cNvPr id="17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503" y="1557"/>
                    <a:ext cx="2690" cy="3197"/>
                    <a:chOff x="7503" y="1557"/>
                    <a:chExt cx="2690" cy="3197"/>
                  </a:xfrm>
                </p:grpSpPr>
                <p:grpSp>
                  <p:nvGrpSpPr>
                    <p:cNvPr id="20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03" y="1557"/>
                      <a:ext cx="2690" cy="3197"/>
                      <a:chOff x="7503" y="1557"/>
                      <a:chExt cx="2690" cy="3197"/>
                    </a:xfrm>
                  </p:grpSpPr>
                  <p:sp>
                    <p:nvSpPr>
                      <p:cNvPr id="26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514" y="2229"/>
                        <a:ext cx="2279" cy="22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" name="Group 43"/>
                      <p:cNvGrpSpPr>
                        <a:grpSpLocks/>
                      </p:cNvGrpSpPr>
                      <p:nvPr/>
                    </p:nvGrpSpPr>
                    <p:grpSpPr bwMode="auto">
                      <a:xfrm flipV="1">
                        <a:off x="7515" y="4502"/>
                        <a:ext cx="2286" cy="252"/>
                        <a:chOff x="1882" y="3117"/>
                        <a:chExt cx="1686" cy="189"/>
                      </a:xfrm>
                    </p:grpSpPr>
                    <p:sp>
                      <p:nvSpPr>
                        <p:cNvPr id="2096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82" y="3120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7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2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8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6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60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0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84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1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8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3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2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04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6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8" name="Group 34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7503" y="1969"/>
                        <a:ext cx="2286" cy="252"/>
                        <a:chOff x="1882" y="3117"/>
                        <a:chExt cx="1686" cy="189"/>
                      </a:xfrm>
                    </p:grpSpPr>
                    <p:sp>
                      <p:nvSpPr>
                        <p:cNvPr id="2088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82" y="3120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9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2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0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6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1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60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2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84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3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8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4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2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5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62" y="3117"/>
                          <a:ext cx="6" cy="186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 type="triangl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9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41" y="2631"/>
                        <a:ext cx="816" cy="20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8413" y="2491"/>
                        <a:ext cx="0" cy="496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8397" y="3709"/>
                        <a:ext cx="1" cy="496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545" y="3339"/>
                        <a:ext cx="1225" cy="2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 type="triangl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1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8041" y="3356"/>
                        <a:ext cx="1225" cy="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2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19" y="3097"/>
                        <a:ext cx="476" cy="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l</a:t>
                        </a:r>
                        <a:endPara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83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0" y="3741"/>
                        <a:ext cx="408" cy="40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49" y="3369"/>
                        <a:ext cx="133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637" y="1803"/>
                        <a:ext cx="18" cy="154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6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17" y="3267"/>
                        <a:ext cx="476" cy="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x</a:t>
                        </a:r>
                        <a:endPara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87" name="Text Box 2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287" y="1557"/>
                        <a:ext cx="476" cy="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rPr>
                          <a:t>y</a:t>
                        </a:r>
                        <a:endPara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1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871" y="3375"/>
                      <a:ext cx="1" cy="1134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prstDash val="dash"/>
                      <a:round/>
                      <a:headEnd type="oval" w="sm" len="sm"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31" y="2746"/>
                      <a:ext cx="394" cy="4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85" y="2356"/>
                      <a:ext cx="394" cy="4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65" y="3951"/>
                      <a:ext cx="930" cy="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prstDash val="dash"/>
                      <a:round/>
                      <a:headEnd type="oval" w="sm" len="sm"/>
                      <a:tailEnd type="oval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63" y="4121"/>
                      <a:ext cx="394" cy="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650" y="2853"/>
                    <a:ext cx="1139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81" y="2997"/>
                    <a:ext cx="394" cy="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Ee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" name="Group 7"/>
                <p:cNvGrpSpPr>
                  <a:grpSpLocks/>
                </p:cNvGrpSpPr>
                <p:nvPr/>
              </p:nvGrpSpPr>
              <p:grpSpPr bwMode="auto">
                <a:xfrm>
                  <a:off x="8663" y="2110"/>
                  <a:ext cx="1180" cy="1373"/>
                  <a:chOff x="8663" y="2110"/>
                  <a:chExt cx="1180" cy="1373"/>
                </a:xfrm>
              </p:grpSpPr>
              <p:sp>
                <p:nvSpPr>
                  <p:cNvPr id="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3" y="2987"/>
                    <a:ext cx="394" cy="4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K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49" y="2110"/>
                    <a:ext cx="394" cy="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F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9063" y="2721"/>
                    <a:ext cx="726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dash"/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49" y="2362"/>
                    <a:ext cx="394" cy="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29" y="2746"/>
                    <a:ext cx="394" cy="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D</a:t>
                    </a:r>
                    <a:endParaRPr kumimoji="0" lang="en-US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9051" y="2218"/>
                <a:ext cx="0" cy="114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425" y="3563"/>
              <a:ext cx="394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757" y="3575"/>
              <a:ext cx="394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GQ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05" name="Rectangle 5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06" name="Rectangle 56"/>
          <p:cNvSpPr>
            <a:spLocks noChangeArrowheads="1"/>
          </p:cNvSpPr>
          <p:nvPr/>
        </p:nvSpPr>
        <p:spPr bwMode="auto">
          <a:xfrm>
            <a:off x="0" y="2571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07" name="Rectangle 71"/>
          <p:cNvSpPr>
            <a:spLocks noChangeArrowheads="1"/>
          </p:cNvSpPr>
          <p:nvPr/>
        </p:nvSpPr>
        <p:spPr bwMode="auto">
          <a:xfrm>
            <a:off x="0" y="513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60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точки, определяющие характерные сечения пластин;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kumimoji="0" lang="ru-RU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расстояние между центрами вырезов;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сжимающая нагрузка, действующая на пластину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1.5.1 – Схемы нагружения, геометрические параметры пластин </a:t>
            </a:r>
            <a:b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 эллиптическими вырезами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1832" y="2991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Рисунок 20" descr="2ellips_sgm_y_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83" y="653754"/>
            <a:ext cx="5048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1832" y="42311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1.5.2 – Распределение напряжений в сечениях пластины </a:t>
            </a:r>
            <a:b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 двумя эллиптическими вырезами</a:t>
            </a:r>
            <a:r>
              <a:rPr kumimoji="0" lang="ru-RU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71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2</cp:revision>
  <dcterms:created xsi:type="dcterms:W3CDTF">2016-02-26T22:45:50Z</dcterms:created>
  <dcterms:modified xsi:type="dcterms:W3CDTF">2016-02-27T07:48:28Z</dcterms:modified>
</cp:coreProperties>
</file>