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8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1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6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1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5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7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Рисунок 21" descr="2ellips_sgm_x_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218" y="457200"/>
            <a:ext cx="51625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154265" y="5023785"/>
            <a:ext cx="57296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Рисунок 1.5.3 – Распределение напряжений в сечениях пластины </a:t>
            </a:r>
            <a:b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 двумя эллиптическими вырезами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-1170774" y="36177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линия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26" y="3789221"/>
            <a:ext cx="238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-519221" y="38463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545874" y="41321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линия 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7" name="Picture 13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13" y="4089391"/>
            <a:ext cx="3619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364480" y="41234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4537167" y="4427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линия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0" name="Picture 16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85" y="4419178"/>
            <a:ext cx="333375" cy="8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5364480" y="44399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0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-1170774" y="36177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линия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26" y="3789221"/>
            <a:ext cx="238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-519221" y="38463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545874" y="41321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линия 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7" name="Picture 1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13" y="4089391"/>
            <a:ext cx="3619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364480" y="41234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4537167" y="4427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линия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0" name="Picture 16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85" y="4419178"/>
            <a:ext cx="333375" cy="8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5364480" y="44399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Рисунок 22" descr="2ellips_sgm_y_Q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997" y="488563"/>
            <a:ext cx="51435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107485" y="4851244"/>
            <a:ext cx="6871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1.5.4 – Распределение напряжений в сечениях пластины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двумя эллиптическими вырезами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10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Широкоэкранный</PresentationFormat>
  <Paragraphs>14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3</cp:revision>
  <dcterms:created xsi:type="dcterms:W3CDTF">2016-02-26T22:45:50Z</dcterms:created>
  <dcterms:modified xsi:type="dcterms:W3CDTF">2016-02-27T07:48:25Z</dcterms:modified>
</cp:coreProperties>
</file>