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9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8420-CA1E-47CB-A744-5B268E4855F0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C156-27D7-460A-85DA-347CAE26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</a:t>
            </a:r>
            <a:r>
              <a:rPr lang="en-US" dirty="0" smtClean="0"/>
              <a:t>is some text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left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right side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0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some 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some text.</dc:title>
  <dc:creator>Muhammad Atir</dc:creator>
  <cp:lastModifiedBy>Muhammad Atir</cp:lastModifiedBy>
  <cp:revision>7</cp:revision>
  <dcterms:created xsi:type="dcterms:W3CDTF">2020-01-10T18:41:52Z</dcterms:created>
  <dcterms:modified xsi:type="dcterms:W3CDTF">2020-01-10T18:57:49Z</dcterms:modified>
</cp:coreProperties>
</file>