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68F1-7E89-45C1-863A-90A263988B4D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ECD5-CA59-439C-AE89-8C4ED5EB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68F1-7E89-45C1-863A-90A263988B4D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ECD5-CA59-439C-AE89-8C4ED5EB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3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68F1-7E89-45C1-863A-90A263988B4D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ECD5-CA59-439C-AE89-8C4ED5EB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68F1-7E89-45C1-863A-90A263988B4D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ECD5-CA59-439C-AE89-8C4ED5EB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68F1-7E89-45C1-863A-90A263988B4D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ECD5-CA59-439C-AE89-8C4ED5EB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0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68F1-7E89-45C1-863A-90A263988B4D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ECD5-CA59-439C-AE89-8C4ED5EB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68F1-7E89-45C1-863A-90A263988B4D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ECD5-CA59-439C-AE89-8C4ED5EB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68F1-7E89-45C1-863A-90A263988B4D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ECD5-CA59-439C-AE89-8C4ED5EB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68F1-7E89-45C1-863A-90A263988B4D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ECD5-CA59-439C-AE89-8C4ED5EB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68F1-7E89-45C1-863A-90A263988B4D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ECD5-CA59-439C-AE89-8C4ED5EB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68F1-7E89-45C1-863A-90A263988B4D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ECD5-CA59-439C-AE89-8C4ED5EB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B68F1-7E89-45C1-863A-90A263988B4D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ECD5-CA59-439C-AE89-8C4ED5EB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50823"/>
            <a:ext cx="10515600" cy="1325563"/>
          </a:xfrm>
        </p:spPr>
        <p:txBody>
          <a:bodyPr/>
          <a:lstStyle/>
          <a:p>
            <a:r>
              <a:rPr lang="en-US" dirty="0" smtClean="0"/>
              <a:t>This is some text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 left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smtClean="0"/>
              <a:t>right side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4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some text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This is some text.</dc:title>
  <dc:creator>Muhammad Atir</dc:creator>
  <cp:lastModifiedBy>Muhammad Atir</cp:lastModifiedBy>
  <cp:revision>5</cp:revision>
  <dcterms:created xsi:type="dcterms:W3CDTF">2020-01-10T18:42:06Z</dcterms:created>
  <dcterms:modified xsi:type="dcterms:W3CDTF">2020-01-10T18:57:44Z</dcterms:modified>
</cp:coreProperties>
</file>