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496C-5023-4872-9BBC-0ACA532EF8C8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CD72-3F1F-4257-B88D-DDC7D67D2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34852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0258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65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9492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75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19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698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3</cp:revision>
  <dcterms:created xsi:type="dcterms:W3CDTF">2017-06-07T12:29:19Z</dcterms:created>
  <dcterms:modified xsi:type="dcterms:W3CDTF">2017-06-07T12:34:30Z</dcterms:modified>
</cp:coreProperties>
</file>