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61225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0258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65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949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5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1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698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2</cp:revision>
  <dcterms:created xsi:type="dcterms:W3CDTF">2017-06-07T12:29:19Z</dcterms:created>
  <dcterms:modified xsi:type="dcterms:W3CDTF">2017-06-07T12:33:03Z</dcterms:modified>
</cp:coreProperties>
</file>